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3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7" r:id="rId1"/>
    <p:sldMasterId id="2147483727" r:id="rId2"/>
  </p:sldMasterIdLst>
  <p:notesMasterIdLst>
    <p:notesMasterId r:id="rId29"/>
  </p:notesMasterIdLst>
  <p:sldIdLst>
    <p:sldId id="313" r:id="rId3"/>
    <p:sldId id="354" r:id="rId4"/>
    <p:sldId id="355" r:id="rId5"/>
    <p:sldId id="6442" r:id="rId6"/>
    <p:sldId id="4082" r:id="rId7"/>
    <p:sldId id="330" r:id="rId8"/>
    <p:sldId id="6443" r:id="rId9"/>
    <p:sldId id="6444" r:id="rId10"/>
    <p:sldId id="4150" r:id="rId11"/>
    <p:sldId id="261" r:id="rId12"/>
    <p:sldId id="6445" r:id="rId13"/>
    <p:sldId id="6446" r:id="rId14"/>
    <p:sldId id="4090" r:id="rId15"/>
    <p:sldId id="6448" r:id="rId16"/>
    <p:sldId id="4088" r:id="rId17"/>
    <p:sldId id="4144" r:id="rId18"/>
    <p:sldId id="6450" r:id="rId19"/>
    <p:sldId id="2515" r:id="rId20"/>
    <p:sldId id="4094" r:id="rId21"/>
    <p:sldId id="6452" r:id="rId22"/>
    <p:sldId id="6453" r:id="rId23"/>
    <p:sldId id="319" r:id="rId24"/>
    <p:sldId id="321" r:id="rId25"/>
    <p:sldId id="6455" r:id="rId26"/>
    <p:sldId id="6456" r:id="rId27"/>
    <p:sldId id="6454" r:id="rId28"/>
  </p:sldIdLst>
  <p:sldSz cx="24379238" cy="13716000"/>
  <p:notesSz cx="6858000" cy="9144000"/>
  <p:embeddedFontLst>
    <p:embeddedFont>
      <p:font typeface="Arial Nova Light" panose="020F0302020204030204" pitchFamily="34" charset="0"/>
      <p:regular r:id="rId30"/>
      <p:italic r:id="rId31"/>
    </p:embeddedFont>
    <p:embeddedFont>
      <p:font typeface="Calibri" panose="020F0502020204030204" pitchFamily="34" charset="0"/>
      <p:regular r:id="rId32"/>
      <p:bold r:id="rId33"/>
      <p:italic r:id="rId34"/>
      <p:boldItalic r:id="rId35"/>
    </p:embeddedFont>
    <p:embeddedFont>
      <p:font typeface="Garamond Premr Pro" panose="02020402060506020403" pitchFamily="18" charset="0"/>
      <p:regular r:id="rId36"/>
    </p:embeddedFont>
    <p:embeddedFont>
      <p:font typeface="Proxima Nova" panose="02000506030000020004" pitchFamily="2" charset="0"/>
      <p:regular r:id="rId37"/>
      <p:bold r:id="rId38"/>
      <p:italic r:id="rId39"/>
      <p:boldItalic r:id="rId40"/>
    </p:embeddedFont>
    <p:embeddedFont>
      <p:font typeface="Proxima Nova Black" panose="02000506030000020004" pitchFamily="2" charset="0"/>
      <p:bold r:id="rId41"/>
      <p:boldItalic r:id="rId42"/>
    </p:embeddedFont>
    <p:embeddedFont>
      <p:font typeface="Proxima Nova Extrabold" panose="02000506030000020004" pitchFamily="2" charset="0"/>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Slide" id="{86B9BB20-266A-9543-97FC-FAA53334992C}">
          <p14:sldIdLst>
            <p14:sldId id="313"/>
            <p14:sldId id="354"/>
            <p14:sldId id="355"/>
            <p14:sldId id="6442"/>
            <p14:sldId id="4082"/>
            <p14:sldId id="330"/>
            <p14:sldId id="6443"/>
            <p14:sldId id="6444"/>
            <p14:sldId id="4150"/>
            <p14:sldId id="261"/>
            <p14:sldId id="6445"/>
            <p14:sldId id="6446"/>
            <p14:sldId id="4090"/>
            <p14:sldId id="6448"/>
            <p14:sldId id="4088"/>
            <p14:sldId id="4144"/>
            <p14:sldId id="6450"/>
            <p14:sldId id="2515"/>
            <p14:sldId id="4094"/>
            <p14:sldId id="6452"/>
            <p14:sldId id="6453"/>
            <p14:sldId id="319"/>
            <p14:sldId id="321"/>
            <p14:sldId id="6455"/>
            <p14:sldId id="6456"/>
            <p14:sldId id="645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2727"/>
    <a:srgbClr val="26292B"/>
    <a:srgbClr val="CC9C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94"/>
  </p:normalViewPr>
  <p:slideViewPr>
    <p:cSldViewPr snapToGrid="0" snapToObjects="1">
      <p:cViewPr varScale="1">
        <p:scale>
          <a:sx n="60" d="100"/>
          <a:sy n="60" d="100"/>
        </p:scale>
        <p:origin x="816" y="208"/>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64EE0A-0F8E-48D7-A3DB-3CC25BF20A2A}" type="datetimeFigureOut">
              <a:rPr lang="en-US" smtClean="0"/>
              <a:t>11/9/22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A1E677-9BD6-43DD-B53D-744B3B1E7A4D}" type="slidenum">
              <a:rPr lang="en-US" smtClean="0"/>
              <a:t>‹#›</a:t>
            </a:fld>
            <a:endParaRPr lang="en-US"/>
          </a:p>
        </p:txBody>
      </p:sp>
    </p:spTree>
    <p:extLst>
      <p:ext uri="{BB962C8B-B14F-4D97-AF65-F5344CB8AC3E}">
        <p14:creationId xmlns:p14="http://schemas.microsoft.com/office/powerpoint/2010/main" val="294985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1E677-9BD6-43DD-B53D-744B3B1E7A4D}" type="slidenum">
              <a:rPr lang="en-US" smtClean="0"/>
              <a:t>2</a:t>
            </a:fld>
            <a:endParaRPr lang="en-US"/>
          </a:p>
        </p:txBody>
      </p:sp>
    </p:spTree>
    <p:extLst>
      <p:ext uri="{BB962C8B-B14F-4D97-AF65-F5344CB8AC3E}">
        <p14:creationId xmlns:p14="http://schemas.microsoft.com/office/powerpoint/2010/main" val="52406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20725"/>
            <a:ext cx="6388100" cy="3595688"/>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lIns="95196" tIns="47599" rIns="95196" bIns="47599"/>
          <a:lstStyle/>
          <a:p>
            <a:pPr>
              <a:buClr>
                <a:srgbClr val="4F81BD"/>
              </a:buClr>
            </a:pPr>
            <a:fld id="{4F8DD98A-3905-4338-85E0-02216E0E11CA}" type="datetime2">
              <a:rPr lang="en-US" smtClean="0">
                <a:solidFill>
                  <a:prstClr val="black"/>
                </a:solidFill>
              </a:rPr>
              <a:pPr>
                <a:buClr>
                  <a:srgbClr val="4F81BD"/>
                </a:buClr>
              </a:pPr>
              <a:t>Wednesday, November 9, 2022</a:t>
            </a:fld>
            <a:endParaRPr lang="en-US" dirty="0">
              <a:solidFill>
                <a:prstClr val="black"/>
              </a:solidFill>
            </a:endParaRPr>
          </a:p>
        </p:txBody>
      </p:sp>
      <p:sp>
        <p:nvSpPr>
          <p:cNvPr id="5" name="Slide Number Placeholder 4"/>
          <p:cNvSpPr>
            <a:spLocks noGrp="1"/>
          </p:cNvSpPr>
          <p:nvPr>
            <p:ph type="sldNum" sz="quarter" idx="11"/>
          </p:nvPr>
        </p:nvSpPr>
        <p:spPr>
          <a:xfrm>
            <a:off x="6966229" y="9296195"/>
            <a:ext cx="88654" cy="191966"/>
          </a:xfrm>
        </p:spPr>
        <p:txBody>
          <a:bodyPr/>
          <a:lstStyle/>
          <a:p>
            <a:pPr>
              <a:buClr>
                <a:srgbClr val="4F81BD"/>
              </a:buClr>
            </a:pPr>
            <a:fld id="{6A852C74-E405-4CE6-BB67-00F25B5E1A04}" type="slidenum">
              <a:rPr lang="en-US" smtClean="0">
                <a:solidFill>
                  <a:prstClr val="black"/>
                </a:solidFill>
              </a:rPr>
              <a:pPr>
                <a:buClr>
                  <a:srgbClr val="4F81BD"/>
                </a:buClr>
              </a:pPr>
              <a:t>4</a:t>
            </a:fld>
            <a:endParaRPr lang="en-US" dirty="0">
              <a:solidFill>
                <a:prstClr val="black"/>
              </a:solidFill>
            </a:endParaRPr>
          </a:p>
        </p:txBody>
      </p:sp>
    </p:spTree>
    <p:extLst>
      <p:ext uri="{BB962C8B-B14F-4D97-AF65-F5344CB8AC3E}">
        <p14:creationId xmlns:p14="http://schemas.microsoft.com/office/powerpoint/2010/main" val="236442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3F47-036A-384D-A0BD-5D4D3E1C7A81}"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4655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3F47-036A-384D-A0BD-5D4D3E1C7A81}"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Notes Placeholder 5">
            <a:extLst>
              <a:ext uri="{FF2B5EF4-FFF2-40B4-BE49-F238E27FC236}">
                <a16:creationId xmlns:a16="http://schemas.microsoft.com/office/drawing/2014/main" id="{341648C5-535D-4D0E-BD4E-9B2DE7F90DE7}"/>
              </a:ext>
            </a:extLst>
          </p:cNvPr>
          <p:cNvSpPr>
            <a:spLocks noGrp="1"/>
          </p:cNvSpPr>
          <p:nvPr>
            <p:ph type="body" sz="quarter" idx="3"/>
          </p:nvPr>
        </p:nvSpPr>
        <p:spPr>
          <a:xfrm>
            <a:off x="160421" y="4429846"/>
            <a:ext cx="6721641" cy="4189095"/>
          </a:xfrm>
        </p:spPr>
        <p:txBody>
          <a:bodyPr/>
          <a:lstStyle/>
          <a:p>
            <a:pPr lvl="0"/>
            <a:endParaRPr lang="en-US" sz="1100" dirty="0"/>
          </a:p>
        </p:txBody>
      </p:sp>
    </p:spTree>
    <p:extLst>
      <p:ext uri="{BB962C8B-B14F-4D97-AF65-F5344CB8AC3E}">
        <p14:creationId xmlns:p14="http://schemas.microsoft.com/office/powerpoint/2010/main" val="2603295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3F47-036A-384D-A0BD-5D4D3E1C7A81}"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4806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1E677-9BD6-43DD-B53D-744B3B1E7A4D}" type="slidenum">
              <a:rPr lang="en-US" smtClean="0"/>
              <a:t>23</a:t>
            </a:fld>
            <a:endParaRPr lang="en-US"/>
          </a:p>
        </p:txBody>
      </p:sp>
    </p:spTree>
    <p:extLst>
      <p:ext uri="{BB962C8B-B14F-4D97-AF65-F5344CB8AC3E}">
        <p14:creationId xmlns:p14="http://schemas.microsoft.com/office/powerpoint/2010/main" val="3935666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BCA448-B911-674C-9677-4B21F1052E56}"/>
              </a:ext>
            </a:extLst>
          </p:cNvPr>
          <p:cNvSpPr/>
          <p:nvPr userDrawn="1"/>
        </p:nvSpPr>
        <p:spPr>
          <a:xfrm>
            <a:off x="12949651" y="0"/>
            <a:ext cx="11429586" cy="137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3" name="Picture Placeholder 2">
            <a:extLst>
              <a:ext uri="{FF2B5EF4-FFF2-40B4-BE49-F238E27FC236}">
                <a16:creationId xmlns:a16="http://schemas.microsoft.com/office/drawing/2014/main" id="{92E201E6-38FB-0143-8AC7-5BB4E14C8D1D}"/>
              </a:ext>
            </a:extLst>
          </p:cNvPr>
          <p:cNvSpPr>
            <a:spLocks noGrp="1"/>
          </p:cNvSpPr>
          <p:nvPr>
            <p:ph type="pic" sz="quarter" idx="10" hasCustomPrompt="1"/>
          </p:nvPr>
        </p:nvSpPr>
        <p:spPr>
          <a:xfrm>
            <a:off x="12515850" y="0"/>
            <a:ext cx="11863387" cy="13716000"/>
          </a:xfrm>
          <a:prstGeom prst="rect">
            <a:avLst/>
          </a:prstGeom>
          <a:noFill/>
        </p:spPr>
        <p:txBody>
          <a:bodyPr/>
          <a:lstStyle>
            <a:lvl1pPr>
              <a:defRPr sz="4000"/>
            </a:lvl1pPr>
          </a:lstStyle>
          <a:p>
            <a:r>
              <a:rPr lang="en-US" dirty="0"/>
              <a:t>Drag Picture here</a:t>
            </a:r>
          </a:p>
        </p:txBody>
      </p:sp>
    </p:spTree>
    <p:extLst>
      <p:ext uri="{BB962C8B-B14F-4D97-AF65-F5344CB8AC3E}">
        <p14:creationId xmlns:p14="http://schemas.microsoft.com/office/powerpoint/2010/main" val="2716682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B2962D1C-7ADE-43C1-88A5-93020D220850}"/>
              </a:ext>
            </a:extLst>
          </p:cNvPr>
          <p:cNvSpPr>
            <a:spLocks noGrp="1"/>
          </p:cNvSpPr>
          <p:nvPr>
            <p:ph type="pic" sz="quarter" idx="11" hasCustomPrompt="1"/>
          </p:nvPr>
        </p:nvSpPr>
        <p:spPr>
          <a:xfrm>
            <a:off x="1393948" y="1276710"/>
            <a:ext cx="5219700" cy="8616055"/>
          </a:xfrm>
          <a:prstGeom prst="rect">
            <a:avLst/>
          </a:prstGeom>
          <a:pattFill prst="pct20">
            <a:fgClr>
              <a:schemeClr val="accent1"/>
            </a:fgClr>
            <a:bgClr>
              <a:schemeClr val="bg1"/>
            </a:bgClr>
          </a:pattFill>
        </p:spPr>
        <p:txBody>
          <a:bodyPr/>
          <a:lstStyle>
            <a:lvl1pPr>
              <a:defRPr sz="4000"/>
            </a:lvl1pPr>
          </a:lstStyle>
          <a:p>
            <a:r>
              <a:rPr lang="en-US" dirty="0"/>
              <a:t>Drag Picture here</a:t>
            </a:r>
          </a:p>
        </p:txBody>
      </p:sp>
      <p:sp>
        <p:nvSpPr>
          <p:cNvPr id="6" name="Picture Placeholder 2">
            <a:extLst>
              <a:ext uri="{FF2B5EF4-FFF2-40B4-BE49-F238E27FC236}">
                <a16:creationId xmlns:a16="http://schemas.microsoft.com/office/drawing/2014/main" id="{28E6896D-A7BB-4FB3-AD8D-C7484D468AD4}"/>
              </a:ext>
            </a:extLst>
          </p:cNvPr>
          <p:cNvSpPr>
            <a:spLocks noGrp="1"/>
          </p:cNvSpPr>
          <p:nvPr>
            <p:ph type="pic" sz="quarter" idx="12" hasCustomPrompt="1"/>
          </p:nvPr>
        </p:nvSpPr>
        <p:spPr>
          <a:xfrm>
            <a:off x="6969919" y="1276710"/>
            <a:ext cx="5219700" cy="8616055"/>
          </a:xfrm>
          <a:prstGeom prst="rect">
            <a:avLst/>
          </a:prstGeom>
          <a:pattFill prst="pct20">
            <a:fgClr>
              <a:schemeClr val="accent1"/>
            </a:fgClr>
            <a:bgClr>
              <a:schemeClr val="bg1"/>
            </a:bgClr>
          </a:pattFill>
        </p:spPr>
        <p:txBody>
          <a:bodyPr/>
          <a:lstStyle>
            <a:lvl1pPr>
              <a:defRPr sz="4000"/>
            </a:lvl1pPr>
          </a:lstStyle>
          <a:p>
            <a:r>
              <a:rPr lang="en-US" dirty="0"/>
              <a:t>Drag Picture here</a:t>
            </a:r>
          </a:p>
        </p:txBody>
      </p:sp>
    </p:spTree>
    <p:extLst>
      <p:ext uri="{BB962C8B-B14F-4D97-AF65-F5344CB8AC3E}">
        <p14:creationId xmlns:p14="http://schemas.microsoft.com/office/powerpoint/2010/main" val="170829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9EF1DD4-264A-46F4-8A2B-80D33CF0FADA}"/>
              </a:ext>
            </a:extLst>
          </p:cNvPr>
          <p:cNvSpPr>
            <a:spLocks noGrp="1"/>
          </p:cNvSpPr>
          <p:nvPr>
            <p:ph type="pic" sz="quarter" idx="13" hasCustomPrompt="1"/>
          </p:nvPr>
        </p:nvSpPr>
        <p:spPr>
          <a:xfrm>
            <a:off x="9599118" y="5178220"/>
            <a:ext cx="5181002" cy="5564360"/>
          </a:xfrm>
          <a:prstGeom prst="rect">
            <a:avLst/>
          </a:pr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
        <p:nvSpPr>
          <p:cNvPr id="8" name="Picture Placeholder 7">
            <a:extLst>
              <a:ext uri="{FF2B5EF4-FFF2-40B4-BE49-F238E27FC236}">
                <a16:creationId xmlns:a16="http://schemas.microsoft.com/office/drawing/2014/main" id="{822F1630-D5D7-4DB0-80EE-A6A96C93E37B}"/>
              </a:ext>
            </a:extLst>
          </p:cNvPr>
          <p:cNvSpPr>
            <a:spLocks noGrp="1"/>
          </p:cNvSpPr>
          <p:nvPr>
            <p:ph type="pic" sz="quarter" idx="14" hasCustomPrompt="1"/>
          </p:nvPr>
        </p:nvSpPr>
        <p:spPr>
          <a:xfrm>
            <a:off x="3846553" y="5178220"/>
            <a:ext cx="5181002" cy="5564360"/>
          </a:xfrm>
          <a:prstGeom prst="rect">
            <a:avLst/>
          </a:pr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
        <p:nvSpPr>
          <p:cNvPr id="9" name="Picture Placeholder 8">
            <a:extLst>
              <a:ext uri="{FF2B5EF4-FFF2-40B4-BE49-F238E27FC236}">
                <a16:creationId xmlns:a16="http://schemas.microsoft.com/office/drawing/2014/main" id="{5E98D08B-3AF9-4919-A3D9-AB1EAED4831F}"/>
              </a:ext>
            </a:extLst>
          </p:cNvPr>
          <p:cNvSpPr>
            <a:spLocks noGrp="1"/>
          </p:cNvSpPr>
          <p:nvPr>
            <p:ph type="pic" sz="quarter" idx="15" hasCustomPrompt="1"/>
          </p:nvPr>
        </p:nvSpPr>
        <p:spPr>
          <a:xfrm>
            <a:off x="15351683" y="5178220"/>
            <a:ext cx="5181002" cy="5564360"/>
          </a:xfrm>
          <a:prstGeom prst="rect">
            <a:avLst/>
          </a:pr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2359962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tx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97D1CA9B-14A0-47E3-834D-4DEBF37AB71D}"/>
              </a:ext>
            </a:extLst>
          </p:cNvPr>
          <p:cNvSpPr>
            <a:spLocks noGrp="1"/>
          </p:cNvSpPr>
          <p:nvPr>
            <p:ph type="pic" sz="quarter" idx="11" hasCustomPrompt="1"/>
          </p:nvPr>
        </p:nvSpPr>
        <p:spPr>
          <a:xfrm>
            <a:off x="0" y="-1"/>
            <a:ext cx="11474245" cy="13716001"/>
          </a:xfrm>
          <a:prstGeom prst="rect">
            <a:avLst/>
          </a:prstGeom>
          <a:pattFill prst="pct20">
            <a:fgClr>
              <a:schemeClr val="accent1"/>
            </a:fgClr>
            <a:bgClr>
              <a:schemeClr val="bg1"/>
            </a:bgClr>
          </a:pattFill>
        </p:spPr>
        <p:txBody>
          <a:bodyPr/>
          <a:lstStyle>
            <a:lvl1pPr>
              <a:defRPr sz="4000"/>
            </a:lvl1pPr>
          </a:lstStyle>
          <a:p>
            <a:r>
              <a:rPr lang="en-US" dirty="0"/>
              <a:t>Drag Picture here</a:t>
            </a:r>
          </a:p>
        </p:txBody>
      </p:sp>
    </p:spTree>
    <p:extLst>
      <p:ext uri="{BB962C8B-B14F-4D97-AF65-F5344CB8AC3E}">
        <p14:creationId xmlns:p14="http://schemas.microsoft.com/office/powerpoint/2010/main" val="3540730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64" name="Picture Placeholder 63">
            <a:extLst>
              <a:ext uri="{FF2B5EF4-FFF2-40B4-BE49-F238E27FC236}">
                <a16:creationId xmlns:a16="http://schemas.microsoft.com/office/drawing/2014/main" id="{074E15B4-0D63-4C14-A175-B5A838C33526}"/>
              </a:ext>
            </a:extLst>
          </p:cNvPr>
          <p:cNvSpPr>
            <a:spLocks noGrp="1"/>
          </p:cNvSpPr>
          <p:nvPr>
            <p:ph type="pic" sz="quarter" idx="12" hasCustomPrompt="1"/>
          </p:nvPr>
        </p:nvSpPr>
        <p:spPr>
          <a:xfrm>
            <a:off x="13311214" y="4672"/>
            <a:ext cx="11068024" cy="12760102"/>
          </a:xfrm>
          <a:custGeom>
            <a:avLst/>
            <a:gdLst>
              <a:gd name="connsiteX0" fmla="*/ 173280 w 11068024"/>
              <a:gd name="connsiteY0" fmla="*/ 0 h 12760102"/>
              <a:gd name="connsiteX1" fmla="*/ 11068024 w 11068024"/>
              <a:gd name="connsiteY1" fmla="*/ 0 h 12760102"/>
              <a:gd name="connsiteX2" fmla="*/ 11068024 w 11068024"/>
              <a:gd name="connsiteY2" fmla="*/ 11715158 h 12760102"/>
              <a:gd name="connsiteX3" fmla="*/ 5884870 w 11068024"/>
              <a:gd name="connsiteY3" fmla="*/ 12695109 h 12760102"/>
              <a:gd name="connsiteX4" fmla="*/ 1567561 w 11068024"/>
              <a:gd name="connsiteY4" fmla="*/ 9750728 h 12760102"/>
              <a:gd name="connsiteX5" fmla="*/ 64994 w 11068024"/>
              <a:gd name="connsiteY5" fmla="*/ 1803360 h 12760102"/>
              <a:gd name="connsiteX6" fmla="*/ 83121 w 11068024"/>
              <a:gd name="connsiteY6" fmla="*/ 336126 h 1276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8024" h="12760102">
                <a:moveTo>
                  <a:pt x="173280" y="0"/>
                </a:moveTo>
                <a:lnTo>
                  <a:pt x="11068024" y="0"/>
                </a:lnTo>
                <a:lnTo>
                  <a:pt x="11068024" y="11715158"/>
                </a:lnTo>
                <a:lnTo>
                  <a:pt x="5884870" y="12695109"/>
                </a:lnTo>
                <a:cubicBezTo>
                  <a:pt x="3879610" y="13074232"/>
                  <a:pt x="1946684" y="11755988"/>
                  <a:pt x="1567561" y="9750728"/>
                </a:cubicBezTo>
                <a:lnTo>
                  <a:pt x="64994" y="1803360"/>
                </a:lnTo>
                <a:cubicBezTo>
                  <a:pt x="-29787" y="1302045"/>
                  <a:pt x="-18483" y="805251"/>
                  <a:pt x="83121" y="336126"/>
                </a:cubicBez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881816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64" name="Picture Placeholder 63">
            <a:extLst>
              <a:ext uri="{FF2B5EF4-FFF2-40B4-BE49-F238E27FC236}">
                <a16:creationId xmlns:a16="http://schemas.microsoft.com/office/drawing/2014/main" id="{074E15B4-0D63-4C14-A175-B5A838C33526}"/>
              </a:ext>
            </a:extLst>
          </p:cNvPr>
          <p:cNvSpPr>
            <a:spLocks noGrp="1"/>
          </p:cNvSpPr>
          <p:nvPr>
            <p:ph type="pic" sz="quarter" idx="12" hasCustomPrompt="1"/>
          </p:nvPr>
        </p:nvSpPr>
        <p:spPr>
          <a:xfrm>
            <a:off x="0" y="6648724"/>
            <a:ext cx="12189619" cy="7067276"/>
          </a:xfrm>
          <a:prstGeom prst="rect">
            <a:avLst/>
          </a:pr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2338016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3" name="Picture Placeholder 22">
            <a:extLst>
              <a:ext uri="{FF2B5EF4-FFF2-40B4-BE49-F238E27FC236}">
                <a16:creationId xmlns:a16="http://schemas.microsoft.com/office/drawing/2014/main" id="{B6CE697D-B1FC-4D57-9BD6-F6EA1FE1F4CB}"/>
              </a:ext>
            </a:extLst>
          </p:cNvPr>
          <p:cNvSpPr>
            <a:spLocks noGrp="1"/>
          </p:cNvSpPr>
          <p:nvPr>
            <p:ph type="pic" sz="quarter" idx="11" hasCustomPrompt="1"/>
          </p:nvPr>
        </p:nvSpPr>
        <p:spPr>
          <a:xfrm>
            <a:off x="0" y="0"/>
            <a:ext cx="11739716" cy="13716000"/>
          </a:xfrm>
          <a:custGeom>
            <a:avLst/>
            <a:gdLst>
              <a:gd name="connsiteX0" fmla="*/ 8763001 w 10208343"/>
              <a:gd name="connsiteY0" fmla="*/ 0 h 6858000"/>
              <a:gd name="connsiteX1" fmla="*/ 10208343 w 10208343"/>
              <a:gd name="connsiteY1" fmla="*/ 0 h 6858000"/>
              <a:gd name="connsiteX2" fmla="*/ 10208343 w 10208343"/>
              <a:gd name="connsiteY2" fmla="*/ 6858000 h 6858000"/>
              <a:gd name="connsiteX3" fmla="*/ 8763001 w 10208343"/>
              <a:gd name="connsiteY3" fmla="*/ 6858000 h 6858000"/>
              <a:gd name="connsiteX4" fmla="*/ 0 w 10208343"/>
              <a:gd name="connsiteY4" fmla="*/ 0 h 6858000"/>
              <a:gd name="connsiteX5" fmla="*/ 8496300 w 10208343"/>
              <a:gd name="connsiteY5" fmla="*/ 0 h 6858000"/>
              <a:gd name="connsiteX6" fmla="*/ 8496300 w 10208343"/>
              <a:gd name="connsiteY6" fmla="*/ 6858000 h 6858000"/>
              <a:gd name="connsiteX7" fmla="*/ 0 w 1020834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8343" h="6858000">
                <a:moveTo>
                  <a:pt x="8763001" y="0"/>
                </a:moveTo>
                <a:lnTo>
                  <a:pt x="10208343" y="0"/>
                </a:lnTo>
                <a:lnTo>
                  <a:pt x="10208343" y="6858000"/>
                </a:lnTo>
                <a:lnTo>
                  <a:pt x="8763001" y="6858000"/>
                </a:lnTo>
                <a:close/>
                <a:moveTo>
                  <a:pt x="0" y="0"/>
                </a:moveTo>
                <a:lnTo>
                  <a:pt x="8496300" y="0"/>
                </a:lnTo>
                <a:lnTo>
                  <a:pt x="8496300" y="6858000"/>
                </a:lnTo>
                <a:lnTo>
                  <a:pt x="0" y="6858000"/>
                </a:ln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2431558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23" name="Picture Placeholder 63">
            <a:extLst>
              <a:ext uri="{FF2B5EF4-FFF2-40B4-BE49-F238E27FC236}">
                <a16:creationId xmlns:a16="http://schemas.microsoft.com/office/drawing/2014/main" id="{F7102781-4C1D-4AD5-A18A-CE8D7CC4E90E}"/>
              </a:ext>
            </a:extLst>
          </p:cNvPr>
          <p:cNvSpPr>
            <a:spLocks noGrp="1"/>
          </p:cNvSpPr>
          <p:nvPr>
            <p:ph type="pic" sz="quarter" idx="15" hasCustomPrompt="1"/>
          </p:nvPr>
        </p:nvSpPr>
        <p:spPr>
          <a:xfrm>
            <a:off x="10172700" y="0"/>
            <a:ext cx="10477500" cy="6548306"/>
          </a:xfrm>
          <a:prstGeom prst="rect">
            <a:avLst/>
          </a:pr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
        <p:nvSpPr>
          <p:cNvPr id="26" name="Picture Placeholder 63">
            <a:extLst>
              <a:ext uri="{FF2B5EF4-FFF2-40B4-BE49-F238E27FC236}">
                <a16:creationId xmlns:a16="http://schemas.microsoft.com/office/drawing/2014/main" id="{76166269-0325-4603-949C-5DFDA87A8EB0}"/>
              </a:ext>
            </a:extLst>
          </p:cNvPr>
          <p:cNvSpPr>
            <a:spLocks noGrp="1"/>
          </p:cNvSpPr>
          <p:nvPr>
            <p:ph type="pic" sz="quarter" idx="17" hasCustomPrompt="1"/>
          </p:nvPr>
        </p:nvSpPr>
        <p:spPr>
          <a:xfrm>
            <a:off x="0" y="6508363"/>
            <a:ext cx="9810748" cy="7207638"/>
          </a:xfrm>
          <a:prstGeom prst="rect">
            <a:avLst/>
          </a:pr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
        <p:nvSpPr>
          <p:cNvPr id="27" name="Picture Placeholder 63">
            <a:extLst>
              <a:ext uri="{FF2B5EF4-FFF2-40B4-BE49-F238E27FC236}">
                <a16:creationId xmlns:a16="http://schemas.microsoft.com/office/drawing/2014/main" id="{6464081D-8676-4BFD-815C-BED1A9E40DA7}"/>
              </a:ext>
            </a:extLst>
          </p:cNvPr>
          <p:cNvSpPr>
            <a:spLocks noGrp="1"/>
          </p:cNvSpPr>
          <p:nvPr>
            <p:ph type="pic" sz="quarter" idx="18" hasCustomPrompt="1"/>
          </p:nvPr>
        </p:nvSpPr>
        <p:spPr>
          <a:xfrm>
            <a:off x="13901738" y="6934201"/>
            <a:ext cx="10477500" cy="6781800"/>
          </a:xfrm>
          <a:prstGeom prst="rect">
            <a:avLst/>
          </a:pr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3747059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tx2"/>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603DB364-0D82-45CF-A2B5-55797F12BE34}"/>
              </a:ext>
            </a:extLst>
          </p:cNvPr>
          <p:cNvSpPr>
            <a:spLocks noGrp="1"/>
          </p:cNvSpPr>
          <p:nvPr>
            <p:ph type="pic" sz="quarter" idx="16" hasCustomPrompt="1"/>
          </p:nvPr>
        </p:nvSpPr>
        <p:spPr>
          <a:xfrm>
            <a:off x="7913523" y="-3"/>
            <a:ext cx="9193377" cy="13716004"/>
          </a:xfrm>
          <a:custGeom>
            <a:avLst/>
            <a:gdLst>
              <a:gd name="connsiteX0" fmla="*/ 997529 w 9193377"/>
              <a:gd name="connsiteY0" fmla="*/ 5 h 13716004"/>
              <a:gd name="connsiteX1" fmla="*/ 7052977 w 9193377"/>
              <a:gd name="connsiteY1" fmla="*/ 5 h 13716004"/>
              <a:gd name="connsiteX2" fmla="*/ 7132866 w 9193377"/>
              <a:gd name="connsiteY2" fmla="*/ 112348 h 13716004"/>
              <a:gd name="connsiteX3" fmla="*/ 9193377 w 9193377"/>
              <a:gd name="connsiteY3" fmla="*/ 6858005 h 13716004"/>
              <a:gd name="connsiteX4" fmla="*/ 7132866 w 9193377"/>
              <a:gd name="connsiteY4" fmla="*/ 13603661 h 13716004"/>
              <a:gd name="connsiteX5" fmla="*/ 7052977 w 9193377"/>
              <a:gd name="connsiteY5" fmla="*/ 13716004 h 13716004"/>
              <a:gd name="connsiteX6" fmla="*/ 997529 w 9193377"/>
              <a:gd name="connsiteY6" fmla="*/ 13716004 h 13716004"/>
              <a:gd name="connsiteX7" fmla="*/ 1013591 w 9193377"/>
              <a:gd name="connsiteY7" fmla="*/ 13693632 h 13716004"/>
              <a:gd name="connsiteX8" fmla="*/ 3135478 w 9193377"/>
              <a:gd name="connsiteY8" fmla="*/ 6858005 h 13716004"/>
              <a:gd name="connsiteX9" fmla="*/ 1013591 w 9193377"/>
              <a:gd name="connsiteY9" fmla="*/ 22377 h 13716004"/>
              <a:gd name="connsiteX10" fmla="*/ 101576 w 9193377"/>
              <a:gd name="connsiteY10" fmla="*/ 0 h 13716004"/>
              <a:gd name="connsiteX11" fmla="*/ 745585 w 9193377"/>
              <a:gd name="connsiteY11" fmla="*/ 0 h 13716004"/>
              <a:gd name="connsiteX12" fmla="*/ 825474 w 9193377"/>
              <a:gd name="connsiteY12" fmla="*/ 112343 h 13716004"/>
              <a:gd name="connsiteX13" fmla="*/ 2885985 w 9193377"/>
              <a:gd name="connsiteY13" fmla="*/ 6858000 h 13716004"/>
              <a:gd name="connsiteX14" fmla="*/ 825474 w 9193377"/>
              <a:gd name="connsiteY14" fmla="*/ 13603656 h 13716004"/>
              <a:gd name="connsiteX15" fmla="*/ 745585 w 9193377"/>
              <a:gd name="connsiteY15" fmla="*/ 13715999 h 13716004"/>
              <a:gd name="connsiteX16" fmla="*/ 0 w 9193377"/>
              <a:gd name="connsiteY16" fmla="*/ 13715999 h 13716004"/>
              <a:gd name="connsiteX17" fmla="*/ 3 w 9193377"/>
              <a:gd name="connsiteY17" fmla="*/ 13715994 h 13716004"/>
              <a:gd name="connsiteX18" fmla="*/ 101572 w 9193377"/>
              <a:gd name="connsiteY18" fmla="*/ 13715994 h 13716004"/>
              <a:gd name="connsiteX19" fmla="*/ 181461 w 9193377"/>
              <a:gd name="connsiteY19" fmla="*/ 13603651 h 13716004"/>
              <a:gd name="connsiteX20" fmla="*/ 2241972 w 9193377"/>
              <a:gd name="connsiteY20" fmla="*/ 6857995 h 13716004"/>
              <a:gd name="connsiteX21" fmla="*/ 181461 w 9193377"/>
              <a:gd name="connsiteY21" fmla="*/ 112338 h 1371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93377" h="13716004">
                <a:moveTo>
                  <a:pt x="997529" y="5"/>
                </a:moveTo>
                <a:lnTo>
                  <a:pt x="7052977" y="5"/>
                </a:lnTo>
                <a:lnTo>
                  <a:pt x="7132866" y="112348"/>
                </a:lnTo>
                <a:cubicBezTo>
                  <a:pt x="8433766" y="2037935"/>
                  <a:pt x="9193377" y="4359261"/>
                  <a:pt x="9193377" y="6858005"/>
                </a:cubicBezTo>
                <a:cubicBezTo>
                  <a:pt x="9193377" y="9356748"/>
                  <a:pt x="8433766" y="11678075"/>
                  <a:pt x="7132866" y="13603661"/>
                </a:cubicBezTo>
                <a:lnTo>
                  <a:pt x="7052977" y="13716004"/>
                </a:lnTo>
                <a:lnTo>
                  <a:pt x="997529" y="13716004"/>
                </a:lnTo>
                <a:lnTo>
                  <a:pt x="1013591" y="13693632"/>
                </a:lnTo>
                <a:cubicBezTo>
                  <a:pt x="2351943" y="11750572"/>
                  <a:pt x="3135478" y="9395791"/>
                  <a:pt x="3135478" y="6858005"/>
                </a:cubicBezTo>
                <a:cubicBezTo>
                  <a:pt x="3135478" y="4320220"/>
                  <a:pt x="2351943" y="1965437"/>
                  <a:pt x="1013591" y="22377"/>
                </a:cubicBezTo>
                <a:close/>
                <a:moveTo>
                  <a:pt x="101576" y="0"/>
                </a:moveTo>
                <a:lnTo>
                  <a:pt x="745585" y="0"/>
                </a:lnTo>
                <a:lnTo>
                  <a:pt x="825474" y="112343"/>
                </a:lnTo>
                <a:cubicBezTo>
                  <a:pt x="2126374" y="2037930"/>
                  <a:pt x="2885985" y="4359257"/>
                  <a:pt x="2885985" y="6858000"/>
                </a:cubicBezTo>
                <a:cubicBezTo>
                  <a:pt x="2885985" y="9356743"/>
                  <a:pt x="2126374" y="11678070"/>
                  <a:pt x="825474" y="13603656"/>
                </a:cubicBezTo>
                <a:lnTo>
                  <a:pt x="745585" y="13715999"/>
                </a:lnTo>
                <a:lnTo>
                  <a:pt x="0" y="13715999"/>
                </a:lnTo>
                <a:lnTo>
                  <a:pt x="3" y="13715994"/>
                </a:lnTo>
                <a:lnTo>
                  <a:pt x="101572" y="13715994"/>
                </a:lnTo>
                <a:lnTo>
                  <a:pt x="181461" y="13603651"/>
                </a:lnTo>
                <a:cubicBezTo>
                  <a:pt x="1482361" y="11678065"/>
                  <a:pt x="2241972" y="9356738"/>
                  <a:pt x="2241972" y="6857995"/>
                </a:cubicBezTo>
                <a:cubicBezTo>
                  <a:pt x="2241972" y="4359252"/>
                  <a:pt x="1482361" y="2037925"/>
                  <a:pt x="181461" y="112338"/>
                </a:cubicBez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4117357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5" name="Picture Placeholder 19">
            <a:extLst>
              <a:ext uri="{FF2B5EF4-FFF2-40B4-BE49-F238E27FC236}">
                <a16:creationId xmlns:a16="http://schemas.microsoft.com/office/drawing/2014/main" id="{34A33D8D-B494-4196-844B-5242FB7E37D3}"/>
              </a:ext>
            </a:extLst>
          </p:cNvPr>
          <p:cNvSpPr>
            <a:spLocks noGrp="1"/>
          </p:cNvSpPr>
          <p:nvPr>
            <p:ph type="pic" sz="quarter" idx="16" hasCustomPrompt="1"/>
          </p:nvPr>
        </p:nvSpPr>
        <p:spPr>
          <a:xfrm>
            <a:off x="7913523" y="-3"/>
            <a:ext cx="9193377" cy="13716004"/>
          </a:xfrm>
          <a:custGeom>
            <a:avLst/>
            <a:gdLst>
              <a:gd name="connsiteX0" fmla="*/ 997529 w 9193377"/>
              <a:gd name="connsiteY0" fmla="*/ 5 h 13716004"/>
              <a:gd name="connsiteX1" fmla="*/ 7052977 w 9193377"/>
              <a:gd name="connsiteY1" fmla="*/ 5 h 13716004"/>
              <a:gd name="connsiteX2" fmla="*/ 7132866 w 9193377"/>
              <a:gd name="connsiteY2" fmla="*/ 112348 h 13716004"/>
              <a:gd name="connsiteX3" fmla="*/ 9193377 w 9193377"/>
              <a:gd name="connsiteY3" fmla="*/ 6858005 h 13716004"/>
              <a:gd name="connsiteX4" fmla="*/ 7132866 w 9193377"/>
              <a:gd name="connsiteY4" fmla="*/ 13603661 h 13716004"/>
              <a:gd name="connsiteX5" fmla="*/ 7052977 w 9193377"/>
              <a:gd name="connsiteY5" fmla="*/ 13716004 h 13716004"/>
              <a:gd name="connsiteX6" fmla="*/ 997529 w 9193377"/>
              <a:gd name="connsiteY6" fmla="*/ 13716004 h 13716004"/>
              <a:gd name="connsiteX7" fmla="*/ 1013591 w 9193377"/>
              <a:gd name="connsiteY7" fmla="*/ 13693632 h 13716004"/>
              <a:gd name="connsiteX8" fmla="*/ 3135478 w 9193377"/>
              <a:gd name="connsiteY8" fmla="*/ 6858005 h 13716004"/>
              <a:gd name="connsiteX9" fmla="*/ 1013591 w 9193377"/>
              <a:gd name="connsiteY9" fmla="*/ 22377 h 13716004"/>
              <a:gd name="connsiteX10" fmla="*/ 101576 w 9193377"/>
              <a:gd name="connsiteY10" fmla="*/ 0 h 13716004"/>
              <a:gd name="connsiteX11" fmla="*/ 745585 w 9193377"/>
              <a:gd name="connsiteY11" fmla="*/ 0 h 13716004"/>
              <a:gd name="connsiteX12" fmla="*/ 825474 w 9193377"/>
              <a:gd name="connsiteY12" fmla="*/ 112343 h 13716004"/>
              <a:gd name="connsiteX13" fmla="*/ 2885985 w 9193377"/>
              <a:gd name="connsiteY13" fmla="*/ 6858000 h 13716004"/>
              <a:gd name="connsiteX14" fmla="*/ 825474 w 9193377"/>
              <a:gd name="connsiteY14" fmla="*/ 13603656 h 13716004"/>
              <a:gd name="connsiteX15" fmla="*/ 745585 w 9193377"/>
              <a:gd name="connsiteY15" fmla="*/ 13715999 h 13716004"/>
              <a:gd name="connsiteX16" fmla="*/ 0 w 9193377"/>
              <a:gd name="connsiteY16" fmla="*/ 13715999 h 13716004"/>
              <a:gd name="connsiteX17" fmla="*/ 3 w 9193377"/>
              <a:gd name="connsiteY17" fmla="*/ 13715994 h 13716004"/>
              <a:gd name="connsiteX18" fmla="*/ 101572 w 9193377"/>
              <a:gd name="connsiteY18" fmla="*/ 13715994 h 13716004"/>
              <a:gd name="connsiteX19" fmla="*/ 181461 w 9193377"/>
              <a:gd name="connsiteY19" fmla="*/ 13603651 h 13716004"/>
              <a:gd name="connsiteX20" fmla="*/ 2241972 w 9193377"/>
              <a:gd name="connsiteY20" fmla="*/ 6857995 h 13716004"/>
              <a:gd name="connsiteX21" fmla="*/ 181461 w 9193377"/>
              <a:gd name="connsiteY21" fmla="*/ 112338 h 1371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93377" h="13716004">
                <a:moveTo>
                  <a:pt x="997529" y="5"/>
                </a:moveTo>
                <a:lnTo>
                  <a:pt x="7052977" y="5"/>
                </a:lnTo>
                <a:lnTo>
                  <a:pt x="7132866" y="112348"/>
                </a:lnTo>
                <a:cubicBezTo>
                  <a:pt x="8433766" y="2037935"/>
                  <a:pt x="9193377" y="4359261"/>
                  <a:pt x="9193377" y="6858005"/>
                </a:cubicBezTo>
                <a:cubicBezTo>
                  <a:pt x="9193377" y="9356748"/>
                  <a:pt x="8433766" y="11678075"/>
                  <a:pt x="7132866" y="13603661"/>
                </a:cubicBezTo>
                <a:lnTo>
                  <a:pt x="7052977" y="13716004"/>
                </a:lnTo>
                <a:lnTo>
                  <a:pt x="997529" y="13716004"/>
                </a:lnTo>
                <a:lnTo>
                  <a:pt x="1013591" y="13693632"/>
                </a:lnTo>
                <a:cubicBezTo>
                  <a:pt x="2351943" y="11750572"/>
                  <a:pt x="3135478" y="9395791"/>
                  <a:pt x="3135478" y="6858005"/>
                </a:cubicBezTo>
                <a:cubicBezTo>
                  <a:pt x="3135478" y="4320220"/>
                  <a:pt x="2351943" y="1965437"/>
                  <a:pt x="1013591" y="22377"/>
                </a:cubicBezTo>
                <a:close/>
                <a:moveTo>
                  <a:pt x="101576" y="0"/>
                </a:moveTo>
                <a:lnTo>
                  <a:pt x="745585" y="0"/>
                </a:lnTo>
                <a:lnTo>
                  <a:pt x="825474" y="112343"/>
                </a:lnTo>
                <a:cubicBezTo>
                  <a:pt x="2126374" y="2037930"/>
                  <a:pt x="2885985" y="4359257"/>
                  <a:pt x="2885985" y="6858000"/>
                </a:cubicBezTo>
                <a:cubicBezTo>
                  <a:pt x="2885985" y="9356743"/>
                  <a:pt x="2126374" y="11678070"/>
                  <a:pt x="825474" y="13603656"/>
                </a:cubicBezTo>
                <a:lnTo>
                  <a:pt x="745585" y="13715999"/>
                </a:lnTo>
                <a:lnTo>
                  <a:pt x="0" y="13715999"/>
                </a:lnTo>
                <a:lnTo>
                  <a:pt x="3" y="13715994"/>
                </a:lnTo>
                <a:lnTo>
                  <a:pt x="101572" y="13715994"/>
                </a:lnTo>
                <a:lnTo>
                  <a:pt x="181461" y="13603651"/>
                </a:lnTo>
                <a:cubicBezTo>
                  <a:pt x="1482361" y="11678065"/>
                  <a:pt x="2241972" y="9356738"/>
                  <a:pt x="2241972" y="6857995"/>
                </a:cubicBezTo>
                <a:cubicBezTo>
                  <a:pt x="2241972" y="4359252"/>
                  <a:pt x="1482361" y="2037925"/>
                  <a:pt x="181461" y="112338"/>
                </a:cubicBez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4111283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26" name="Picture Placeholder 63">
            <a:extLst>
              <a:ext uri="{FF2B5EF4-FFF2-40B4-BE49-F238E27FC236}">
                <a16:creationId xmlns:a16="http://schemas.microsoft.com/office/drawing/2014/main" id="{76166269-0325-4603-949C-5DFDA87A8EB0}"/>
              </a:ext>
            </a:extLst>
          </p:cNvPr>
          <p:cNvSpPr>
            <a:spLocks noGrp="1"/>
          </p:cNvSpPr>
          <p:nvPr>
            <p:ph type="pic" sz="quarter" idx="17" hasCustomPrompt="1"/>
          </p:nvPr>
        </p:nvSpPr>
        <p:spPr>
          <a:xfrm>
            <a:off x="0" y="6857999"/>
            <a:ext cx="8125200" cy="6858001"/>
          </a:xfrm>
          <a:prstGeom prst="rect">
            <a:avLst/>
          </a:pr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
        <p:nvSpPr>
          <p:cNvPr id="9" name="Picture Placeholder 63">
            <a:extLst>
              <a:ext uri="{FF2B5EF4-FFF2-40B4-BE49-F238E27FC236}">
                <a16:creationId xmlns:a16="http://schemas.microsoft.com/office/drawing/2014/main" id="{99616396-050A-4C71-AB05-3735425DA4AD}"/>
              </a:ext>
            </a:extLst>
          </p:cNvPr>
          <p:cNvSpPr>
            <a:spLocks noGrp="1"/>
          </p:cNvSpPr>
          <p:nvPr>
            <p:ph type="pic" sz="quarter" idx="18" hasCustomPrompt="1"/>
          </p:nvPr>
        </p:nvSpPr>
        <p:spPr>
          <a:xfrm>
            <a:off x="8128840" y="-2"/>
            <a:ext cx="8125200" cy="6858001"/>
          </a:xfrm>
          <a:prstGeom prst="rect">
            <a:avLst/>
          </a:pr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
        <p:nvSpPr>
          <p:cNvPr id="10" name="Picture Placeholder 63">
            <a:extLst>
              <a:ext uri="{FF2B5EF4-FFF2-40B4-BE49-F238E27FC236}">
                <a16:creationId xmlns:a16="http://schemas.microsoft.com/office/drawing/2014/main" id="{12CCBF07-4968-4C2B-88E0-99CD44EE701C}"/>
              </a:ext>
            </a:extLst>
          </p:cNvPr>
          <p:cNvSpPr>
            <a:spLocks noGrp="1"/>
          </p:cNvSpPr>
          <p:nvPr>
            <p:ph type="pic" sz="quarter" idx="19" hasCustomPrompt="1"/>
          </p:nvPr>
        </p:nvSpPr>
        <p:spPr>
          <a:xfrm>
            <a:off x="16254038" y="6857998"/>
            <a:ext cx="8125200" cy="6858001"/>
          </a:xfrm>
          <a:prstGeom prst="rect">
            <a:avLst/>
          </a:pr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386685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989281-68EE-B840-9254-45F9D449F317}"/>
              </a:ext>
            </a:extLst>
          </p:cNvPr>
          <p:cNvSpPr/>
          <p:nvPr userDrawn="1"/>
        </p:nvSpPr>
        <p:spPr>
          <a:xfrm>
            <a:off x="9794322" y="0"/>
            <a:ext cx="14584916"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4" name="Rectangle 3">
            <a:extLst>
              <a:ext uri="{FF2B5EF4-FFF2-40B4-BE49-F238E27FC236}">
                <a16:creationId xmlns:a16="http://schemas.microsoft.com/office/drawing/2014/main" id="{18C14945-BA2A-AD49-A01C-3E37E701583A}"/>
              </a:ext>
            </a:extLst>
          </p:cNvPr>
          <p:cNvSpPr/>
          <p:nvPr userDrawn="1"/>
        </p:nvSpPr>
        <p:spPr>
          <a:xfrm>
            <a:off x="1" y="0"/>
            <a:ext cx="9794320" cy="137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
        <p:nvSpPr>
          <p:cNvPr id="9" name="Picture Placeholder 8">
            <a:extLst>
              <a:ext uri="{FF2B5EF4-FFF2-40B4-BE49-F238E27FC236}">
                <a16:creationId xmlns:a16="http://schemas.microsoft.com/office/drawing/2014/main" id="{1AEDB7E5-2BA0-413D-BE03-6E6D12AE73DE}"/>
              </a:ext>
            </a:extLst>
          </p:cNvPr>
          <p:cNvSpPr>
            <a:spLocks noGrp="1"/>
          </p:cNvSpPr>
          <p:nvPr>
            <p:ph type="pic" sz="quarter" idx="10" hasCustomPrompt="1"/>
          </p:nvPr>
        </p:nvSpPr>
        <p:spPr>
          <a:xfrm>
            <a:off x="0" y="0"/>
            <a:ext cx="9420045" cy="13716000"/>
          </a:xfrm>
          <a:prstGeom prst="rect">
            <a:avLst/>
          </a:prstGeom>
          <a:no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1974386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5" name="Picture Placeholder 21">
            <a:extLst>
              <a:ext uri="{FF2B5EF4-FFF2-40B4-BE49-F238E27FC236}">
                <a16:creationId xmlns:a16="http://schemas.microsoft.com/office/drawing/2014/main" id="{EB770979-C7E6-4CEA-9E5B-7234CFA6DCBA}"/>
              </a:ext>
            </a:extLst>
          </p:cNvPr>
          <p:cNvSpPr>
            <a:spLocks noGrp="1"/>
          </p:cNvSpPr>
          <p:nvPr>
            <p:ph type="pic" sz="quarter" idx="21" hasCustomPrompt="1"/>
          </p:nvPr>
        </p:nvSpPr>
        <p:spPr>
          <a:xfrm>
            <a:off x="10556634" y="0"/>
            <a:ext cx="13822604" cy="13754098"/>
          </a:xfrm>
          <a:custGeom>
            <a:avLst/>
            <a:gdLst>
              <a:gd name="connsiteX0" fmla="*/ 13822604 w 13822604"/>
              <a:gd name="connsiteY0" fmla="*/ 6650599 h 13754098"/>
              <a:gd name="connsiteX1" fmla="*/ 13822604 w 13822604"/>
              <a:gd name="connsiteY1" fmla="*/ 13754098 h 13754098"/>
              <a:gd name="connsiteX2" fmla="*/ 10191826 w 13822604"/>
              <a:gd name="connsiteY2" fmla="*/ 13754098 h 13754098"/>
              <a:gd name="connsiteX3" fmla="*/ 4712676 w 13822604"/>
              <a:gd name="connsiteY3" fmla="*/ 4533900 h 13754098"/>
              <a:gd name="connsiteX4" fmla="*/ 9425350 w 13822604"/>
              <a:gd name="connsiteY4" fmla="*/ 13754098 h 13754098"/>
              <a:gd name="connsiteX5" fmla="*/ 0 w 13822604"/>
              <a:gd name="connsiteY5" fmla="*/ 13754098 h 13754098"/>
              <a:gd name="connsiteX6" fmla="*/ 5090377 w 13822604"/>
              <a:gd name="connsiteY6" fmla="*/ 4533900 h 13754098"/>
              <a:gd name="connsiteX7" fmla="*/ 13822604 w 13822604"/>
              <a:gd name="connsiteY7" fmla="*/ 4533900 h 13754098"/>
              <a:gd name="connsiteX8" fmla="*/ 13822604 w 13822604"/>
              <a:gd name="connsiteY8" fmla="*/ 5889974 h 13754098"/>
              <a:gd name="connsiteX9" fmla="*/ 9803052 w 13822604"/>
              <a:gd name="connsiteY9" fmla="*/ 13754098 h 13754098"/>
              <a:gd name="connsiteX10" fmla="*/ 12791586 w 13822604"/>
              <a:gd name="connsiteY10" fmla="*/ 0 h 13754098"/>
              <a:gd name="connsiteX11" fmla="*/ 13822604 w 13822604"/>
              <a:gd name="connsiteY11" fmla="*/ 0 h 13754098"/>
              <a:gd name="connsiteX12" fmla="*/ 13822604 w 13822604"/>
              <a:gd name="connsiteY12" fmla="*/ 2017153 h 13754098"/>
              <a:gd name="connsiteX13" fmla="*/ 7203292 w 13822604"/>
              <a:gd name="connsiteY13" fmla="*/ 0 h 13754098"/>
              <a:gd name="connsiteX14" fmla="*/ 12402814 w 13822604"/>
              <a:gd name="connsiteY14" fmla="*/ 0 h 13754098"/>
              <a:gd name="connsiteX15" fmla="*/ 13822604 w 13822604"/>
              <a:gd name="connsiteY15" fmla="*/ 2777774 h 13754098"/>
              <a:gd name="connsiteX16" fmla="*/ 13822604 w 13822604"/>
              <a:gd name="connsiteY16" fmla="*/ 4133849 h 13754098"/>
              <a:gd name="connsiteX17" fmla="*/ 5090377 w 13822604"/>
              <a:gd name="connsiteY17" fmla="*/ 4133849 h 13754098"/>
              <a:gd name="connsiteX18" fmla="*/ 2599760 w 13822604"/>
              <a:gd name="connsiteY18" fmla="*/ 0 h 13754098"/>
              <a:gd name="connsiteX19" fmla="*/ 6825588 w 13822604"/>
              <a:gd name="connsiteY19" fmla="*/ 0 h 13754098"/>
              <a:gd name="connsiteX20" fmla="*/ 4712674 w 13822604"/>
              <a:gd name="connsiteY20" fmla="*/ 4133849 h 1375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822604" h="13754098">
                <a:moveTo>
                  <a:pt x="13822604" y="6650599"/>
                </a:moveTo>
                <a:lnTo>
                  <a:pt x="13822604" y="13754098"/>
                </a:lnTo>
                <a:lnTo>
                  <a:pt x="10191826" y="13754098"/>
                </a:lnTo>
                <a:close/>
                <a:moveTo>
                  <a:pt x="4712676" y="4533900"/>
                </a:moveTo>
                <a:lnTo>
                  <a:pt x="9425350" y="13754098"/>
                </a:lnTo>
                <a:lnTo>
                  <a:pt x="0" y="13754098"/>
                </a:lnTo>
                <a:close/>
                <a:moveTo>
                  <a:pt x="5090377" y="4533900"/>
                </a:moveTo>
                <a:lnTo>
                  <a:pt x="13822604" y="4533900"/>
                </a:lnTo>
                <a:lnTo>
                  <a:pt x="13822604" y="5889974"/>
                </a:lnTo>
                <a:lnTo>
                  <a:pt x="9803052" y="13754098"/>
                </a:lnTo>
                <a:close/>
                <a:moveTo>
                  <a:pt x="12791586" y="0"/>
                </a:moveTo>
                <a:lnTo>
                  <a:pt x="13822604" y="0"/>
                </a:lnTo>
                <a:lnTo>
                  <a:pt x="13822604" y="2017153"/>
                </a:lnTo>
                <a:close/>
                <a:moveTo>
                  <a:pt x="7203292" y="0"/>
                </a:moveTo>
                <a:lnTo>
                  <a:pt x="12402814" y="0"/>
                </a:lnTo>
                <a:lnTo>
                  <a:pt x="13822604" y="2777774"/>
                </a:lnTo>
                <a:lnTo>
                  <a:pt x="13822604" y="4133849"/>
                </a:lnTo>
                <a:lnTo>
                  <a:pt x="5090377" y="4133849"/>
                </a:lnTo>
                <a:close/>
                <a:moveTo>
                  <a:pt x="2599760" y="0"/>
                </a:moveTo>
                <a:lnTo>
                  <a:pt x="6825588" y="0"/>
                </a:lnTo>
                <a:lnTo>
                  <a:pt x="4712674" y="4133849"/>
                </a:ln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415322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10" name="Picture Placeholder 63">
            <a:extLst>
              <a:ext uri="{FF2B5EF4-FFF2-40B4-BE49-F238E27FC236}">
                <a16:creationId xmlns:a16="http://schemas.microsoft.com/office/drawing/2014/main" id="{12CCBF07-4968-4C2B-88E0-99CD44EE701C}"/>
              </a:ext>
            </a:extLst>
          </p:cNvPr>
          <p:cNvSpPr>
            <a:spLocks noGrp="1"/>
          </p:cNvSpPr>
          <p:nvPr>
            <p:ph type="pic" sz="quarter" idx="19" hasCustomPrompt="1"/>
          </p:nvPr>
        </p:nvSpPr>
        <p:spPr>
          <a:xfrm>
            <a:off x="0" y="7972425"/>
            <a:ext cx="8629650" cy="5743573"/>
          </a:xfrm>
          <a:prstGeom prst="rect">
            <a:avLst/>
          </a:pr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
        <p:nvSpPr>
          <p:cNvPr id="7" name="Picture Placeholder 63">
            <a:extLst>
              <a:ext uri="{FF2B5EF4-FFF2-40B4-BE49-F238E27FC236}">
                <a16:creationId xmlns:a16="http://schemas.microsoft.com/office/drawing/2014/main" id="{3B174395-E762-44D7-A211-206817FC39FB}"/>
              </a:ext>
            </a:extLst>
          </p:cNvPr>
          <p:cNvSpPr>
            <a:spLocks noGrp="1"/>
          </p:cNvSpPr>
          <p:nvPr>
            <p:ph type="pic" sz="quarter" idx="21" hasCustomPrompt="1"/>
          </p:nvPr>
        </p:nvSpPr>
        <p:spPr>
          <a:xfrm>
            <a:off x="9073846" y="-2"/>
            <a:ext cx="6231547" cy="13715999"/>
          </a:xfrm>
          <a:prstGeom prst="rect">
            <a:avLst/>
          </a:pr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
        <p:nvSpPr>
          <p:cNvPr id="8" name="Picture Placeholder 63">
            <a:extLst>
              <a:ext uri="{FF2B5EF4-FFF2-40B4-BE49-F238E27FC236}">
                <a16:creationId xmlns:a16="http://schemas.microsoft.com/office/drawing/2014/main" id="{FBB80E3D-24A9-4FE8-9025-B48D615B95F6}"/>
              </a:ext>
            </a:extLst>
          </p:cNvPr>
          <p:cNvSpPr>
            <a:spLocks noGrp="1"/>
          </p:cNvSpPr>
          <p:nvPr>
            <p:ph type="pic" sz="quarter" idx="22" hasCustomPrompt="1"/>
          </p:nvPr>
        </p:nvSpPr>
        <p:spPr>
          <a:xfrm>
            <a:off x="15749589" y="-2"/>
            <a:ext cx="8629650" cy="5743573"/>
          </a:xfrm>
          <a:prstGeom prst="rect">
            <a:avLst/>
          </a:pr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288562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3" name="Picture Placeholder 63">
            <a:extLst>
              <a:ext uri="{FF2B5EF4-FFF2-40B4-BE49-F238E27FC236}">
                <a16:creationId xmlns:a16="http://schemas.microsoft.com/office/drawing/2014/main" id="{18D2957F-F7B2-4C18-8EDB-C37F8EAEBFB7}"/>
              </a:ext>
            </a:extLst>
          </p:cNvPr>
          <p:cNvSpPr>
            <a:spLocks noGrp="1"/>
          </p:cNvSpPr>
          <p:nvPr>
            <p:ph type="pic" sz="quarter" idx="19" hasCustomPrompt="1"/>
          </p:nvPr>
        </p:nvSpPr>
        <p:spPr>
          <a:xfrm>
            <a:off x="0" y="0"/>
            <a:ext cx="9109494" cy="13716000"/>
          </a:xfrm>
          <a:prstGeom prst="rect">
            <a:avLst/>
          </a:pr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418500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0BAB5D8A-6D56-4D3F-9BE4-42AFF20462B6}"/>
              </a:ext>
            </a:extLst>
          </p:cNvPr>
          <p:cNvSpPr>
            <a:spLocks noGrp="1"/>
          </p:cNvSpPr>
          <p:nvPr>
            <p:ph type="pic" sz="quarter" idx="22" hasCustomPrompt="1"/>
          </p:nvPr>
        </p:nvSpPr>
        <p:spPr>
          <a:xfrm>
            <a:off x="0" y="0"/>
            <a:ext cx="15279329" cy="7403690"/>
          </a:xfrm>
          <a:prstGeom prst="rect">
            <a:avLst/>
          </a:pr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
        <p:nvSpPr>
          <p:cNvPr id="23" name="Picture Placeholder 22">
            <a:extLst>
              <a:ext uri="{FF2B5EF4-FFF2-40B4-BE49-F238E27FC236}">
                <a16:creationId xmlns:a16="http://schemas.microsoft.com/office/drawing/2014/main" id="{68467D13-940F-4525-BE0A-7ECA2BEDD060}"/>
              </a:ext>
            </a:extLst>
          </p:cNvPr>
          <p:cNvSpPr>
            <a:spLocks noGrp="1"/>
          </p:cNvSpPr>
          <p:nvPr>
            <p:ph type="pic" sz="quarter" idx="23" hasCustomPrompt="1"/>
          </p:nvPr>
        </p:nvSpPr>
        <p:spPr>
          <a:xfrm>
            <a:off x="15574297" y="0"/>
            <a:ext cx="8804941" cy="10441858"/>
          </a:xfrm>
          <a:prstGeom prst="rect">
            <a:avLst/>
          </a:pr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1941607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1_Title Slide">
    <p:bg>
      <p:bgPr>
        <a:solidFill>
          <a:schemeClr val="accent1"/>
        </a:solidFill>
        <a:effectLst/>
      </p:bgPr>
    </p:bg>
    <p:spTree>
      <p:nvGrpSpPr>
        <p:cNvPr id="1" name=""/>
        <p:cNvGrpSpPr/>
        <p:nvPr/>
      </p:nvGrpSpPr>
      <p:grpSpPr>
        <a:xfrm>
          <a:off x="0" y="0"/>
          <a:ext cx="0" cy="0"/>
          <a:chOff x="0" y="0"/>
          <a:chExt cx="0" cy="0"/>
        </a:xfrm>
      </p:grpSpPr>
      <p:sp>
        <p:nvSpPr>
          <p:cNvPr id="6" name="Picture Placeholder 63">
            <a:extLst>
              <a:ext uri="{FF2B5EF4-FFF2-40B4-BE49-F238E27FC236}">
                <a16:creationId xmlns:a16="http://schemas.microsoft.com/office/drawing/2014/main" id="{8C64D37C-9766-4075-9E3B-65C02BF33184}"/>
              </a:ext>
            </a:extLst>
          </p:cNvPr>
          <p:cNvSpPr>
            <a:spLocks noGrp="1"/>
          </p:cNvSpPr>
          <p:nvPr>
            <p:ph type="pic" sz="quarter" idx="19" hasCustomPrompt="1"/>
          </p:nvPr>
        </p:nvSpPr>
        <p:spPr>
          <a:xfrm>
            <a:off x="9258300" y="0"/>
            <a:ext cx="15120938" cy="13716000"/>
          </a:xfrm>
          <a:prstGeom prst="rect">
            <a:avLst/>
          </a:pr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137225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DA34FE9A-2B29-4E8E-AAD4-03505EED002E}"/>
              </a:ext>
            </a:extLst>
          </p:cNvPr>
          <p:cNvSpPr>
            <a:spLocks noGrp="1"/>
          </p:cNvSpPr>
          <p:nvPr>
            <p:ph type="pic" sz="quarter" idx="23" hasCustomPrompt="1"/>
          </p:nvPr>
        </p:nvSpPr>
        <p:spPr>
          <a:xfrm>
            <a:off x="12189619" y="0"/>
            <a:ext cx="12189619" cy="13716000"/>
          </a:xfrm>
          <a:custGeom>
            <a:avLst/>
            <a:gdLst/>
            <a:ahLst/>
            <a:cxnLst/>
            <a:rect l="l" t="t" r="r" b="b"/>
            <a:pathLst>
              <a:path w="12189619" h="13716000">
                <a:moveTo>
                  <a:pt x="6297967" y="4765422"/>
                </a:moveTo>
                <a:cubicBezTo>
                  <a:pt x="6087969" y="4765422"/>
                  <a:pt x="5887545" y="4803378"/>
                  <a:pt x="5696697" y="4879292"/>
                </a:cubicBezTo>
                <a:cubicBezTo>
                  <a:pt x="5505849" y="4955205"/>
                  <a:pt x="5351253" y="5070960"/>
                  <a:pt x="5232907" y="5226557"/>
                </a:cubicBezTo>
                <a:cubicBezTo>
                  <a:pt x="5114561" y="5382155"/>
                  <a:pt x="5055389" y="5570559"/>
                  <a:pt x="5055389" y="5791772"/>
                </a:cubicBezTo>
                <a:cubicBezTo>
                  <a:pt x="5055389" y="5981374"/>
                  <a:pt x="5096853" y="6144956"/>
                  <a:pt x="5179783" y="6282518"/>
                </a:cubicBezTo>
                <a:cubicBezTo>
                  <a:pt x="5262713" y="6420080"/>
                  <a:pt x="5363467" y="6533851"/>
                  <a:pt x="5482043" y="6623831"/>
                </a:cubicBezTo>
                <a:cubicBezTo>
                  <a:pt x="5600617" y="6713812"/>
                  <a:pt x="5756575" y="6819959"/>
                  <a:pt x="5949915" y="6942273"/>
                </a:cubicBezTo>
                <a:cubicBezTo>
                  <a:pt x="6154601" y="7063406"/>
                  <a:pt x="6313429" y="7168585"/>
                  <a:pt x="6426397" y="7257812"/>
                </a:cubicBezTo>
                <a:cubicBezTo>
                  <a:pt x="6539365" y="7347038"/>
                  <a:pt x="6634543" y="7454513"/>
                  <a:pt x="6711931" y="7580237"/>
                </a:cubicBezTo>
                <a:cubicBezTo>
                  <a:pt x="6789319" y="7705961"/>
                  <a:pt x="6828015" y="7855098"/>
                  <a:pt x="6828015" y="8027648"/>
                </a:cubicBezTo>
                <a:cubicBezTo>
                  <a:pt x="6828015" y="8253518"/>
                  <a:pt x="6766629" y="8414804"/>
                  <a:pt x="6643855" y="8511508"/>
                </a:cubicBezTo>
                <a:cubicBezTo>
                  <a:pt x="6521083" y="8608210"/>
                  <a:pt x="6366667" y="8656562"/>
                  <a:pt x="6180605" y="8656562"/>
                </a:cubicBezTo>
                <a:cubicBezTo>
                  <a:pt x="5908827" y="8656562"/>
                  <a:pt x="5688827" y="8553874"/>
                  <a:pt x="5520605" y="8348500"/>
                </a:cubicBezTo>
                <a:cubicBezTo>
                  <a:pt x="5352383" y="8143125"/>
                  <a:pt x="5228987" y="7905171"/>
                  <a:pt x="5150419" y="7634639"/>
                </a:cubicBezTo>
                <a:cubicBezTo>
                  <a:pt x="5136187" y="7558234"/>
                  <a:pt x="5099279" y="7525376"/>
                  <a:pt x="5039697" y="7536067"/>
                </a:cubicBezTo>
                <a:cubicBezTo>
                  <a:pt x="4980115" y="7546757"/>
                  <a:pt x="4952619" y="7579614"/>
                  <a:pt x="4957209" y="7634639"/>
                </a:cubicBezTo>
                <a:lnTo>
                  <a:pt x="5024991" y="8496899"/>
                </a:lnTo>
                <a:cubicBezTo>
                  <a:pt x="5029777" y="8534872"/>
                  <a:pt x="5038303" y="8566138"/>
                  <a:pt x="5050567" y="8590700"/>
                </a:cubicBezTo>
                <a:cubicBezTo>
                  <a:pt x="5062831" y="8615261"/>
                  <a:pt x="5085065" y="8637248"/>
                  <a:pt x="5117267" y="8656660"/>
                </a:cubicBezTo>
                <a:cubicBezTo>
                  <a:pt x="5386159" y="8810454"/>
                  <a:pt x="5693253" y="8887351"/>
                  <a:pt x="6038551" y="8887351"/>
                </a:cubicBezTo>
                <a:cubicBezTo>
                  <a:pt x="6311577" y="8887351"/>
                  <a:pt x="6549841" y="8838638"/>
                  <a:pt x="6753347" y="8741214"/>
                </a:cubicBezTo>
                <a:cubicBezTo>
                  <a:pt x="6956853" y="8643790"/>
                  <a:pt x="7112187" y="8509818"/>
                  <a:pt x="7219351" y="8339302"/>
                </a:cubicBezTo>
                <a:cubicBezTo>
                  <a:pt x="7326515" y="8168784"/>
                  <a:pt x="7380097" y="7976395"/>
                  <a:pt x="7380097" y="7762133"/>
                </a:cubicBezTo>
                <a:cubicBezTo>
                  <a:pt x="7380097" y="7567809"/>
                  <a:pt x="7335631" y="7399095"/>
                  <a:pt x="7246701" y="7255992"/>
                </a:cubicBezTo>
                <a:cubicBezTo>
                  <a:pt x="7157769" y="7112888"/>
                  <a:pt x="7050933" y="6994034"/>
                  <a:pt x="6926193" y="6899430"/>
                </a:cubicBezTo>
                <a:cubicBezTo>
                  <a:pt x="6801453" y="6804826"/>
                  <a:pt x="6627461" y="6688464"/>
                  <a:pt x="6404213" y="6550345"/>
                </a:cubicBezTo>
                <a:cubicBezTo>
                  <a:pt x="6217955" y="6442526"/>
                  <a:pt x="6071113" y="6348824"/>
                  <a:pt x="5963689" y="6269237"/>
                </a:cubicBezTo>
                <a:cubicBezTo>
                  <a:pt x="5856261" y="6189652"/>
                  <a:pt x="5765921" y="6093949"/>
                  <a:pt x="5692663" y="5982129"/>
                </a:cubicBezTo>
                <a:cubicBezTo>
                  <a:pt x="5619407" y="5870309"/>
                  <a:pt x="5582779" y="5740978"/>
                  <a:pt x="5582779" y="5594136"/>
                </a:cubicBezTo>
                <a:cubicBezTo>
                  <a:pt x="5582779" y="5416274"/>
                  <a:pt x="5633557" y="5270104"/>
                  <a:pt x="5735113" y="5155628"/>
                </a:cubicBezTo>
                <a:cubicBezTo>
                  <a:pt x="5836669" y="5041152"/>
                  <a:pt x="5987233" y="4983914"/>
                  <a:pt x="6186803" y="4983914"/>
                </a:cubicBezTo>
                <a:cubicBezTo>
                  <a:pt x="6436677" y="4983914"/>
                  <a:pt x="6629329" y="5074846"/>
                  <a:pt x="6764759" y="5256709"/>
                </a:cubicBezTo>
                <a:cubicBezTo>
                  <a:pt x="6900189" y="5438572"/>
                  <a:pt x="6988465" y="5638503"/>
                  <a:pt x="7029585" y="5856503"/>
                </a:cubicBezTo>
                <a:cubicBezTo>
                  <a:pt x="7041259" y="5896510"/>
                  <a:pt x="7076855" y="5912725"/>
                  <a:pt x="7136371" y="5905151"/>
                </a:cubicBezTo>
                <a:cubicBezTo>
                  <a:pt x="7195889" y="5897575"/>
                  <a:pt x="7225483" y="5867620"/>
                  <a:pt x="7225157" y="5815285"/>
                </a:cubicBezTo>
                <a:lnTo>
                  <a:pt x="7188561" y="5092422"/>
                </a:lnTo>
                <a:cubicBezTo>
                  <a:pt x="7188561" y="5013459"/>
                  <a:pt x="7144553" y="4953385"/>
                  <a:pt x="7056541" y="4912199"/>
                </a:cubicBezTo>
                <a:cubicBezTo>
                  <a:pt x="6813881" y="4814347"/>
                  <a:pt x="6561023" y="4765422"/>
                  <a:pt x="6297967" y="4765422"/>
                </a:cubicBezTo>
                <a:close/>
                <a:moveTo>
                  <a:pt x="570352" y="666793"/>
                </a:moveTo>
                <a:lnTo>
                  <a:pt x="11619265" y="666793"/>
                </a:lnTo>
                <a:lnTo>
                  <a:pt x="11619265" y="13049207"/>
                </a:lnTo>
                <a:lnTo>
                  <a:pt x="570352" y="13049207"/>
                </a:lnTo>
                <a:close/>
                <a:moveTo>
                  <a:pt x="303609" y="400050"/>
                </a:moveTo>
                <a:lnTo>
                  <a:pt x="303609" y="13315950"/>
                </a:lnTo>
                <a:lnTo>
                  <a:pt x="11886009" y="13315950"/>
                </a:lnTo>
                <a:lnTo>
                  <a:pt x="11886009" y="400050"/>
                </a:lnTo>
                <a:close/>
                <a:moveTo>
                  <a:pt x="0" y="0"/>
                </a:moveTo>
                <a:lnTo>
                  <a:pt x="12189619" y="0"/>
                </a:lnTo>
                <a:lnTo>
                  <a:pt x="12189619" y="13716000"/>
                </a:lnTo>
                <a:lnTo>
                  <a:pt x="0" y="13716000"/>
                </a:ln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594738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41B1929-C3CF-45FB-B565-7062FA58D33E}"/>
              </a:ext>
            </a:extLst>
          </p:cNvPr>
          <p:cNvSpPr>
            <a:spLocks noGrp="1"/>
          </p:cNvSpPr>
          <p:nvPr>
            <p:ph type="pic" sz="quarter" idx="24" hasCustomPrompt="1"/>
          </p:nvPr>
        </p:nvSpPr>
        <p:spPr>
          <a:xfrm>
            <a:off x="0" y="0"/>
            <a:ext cx="12189619" cy="13716000"/>
          </a:xfrm>
          <a:custGeom>
            <a:avLst/>
            <a:gdLst/>
            <a:ahLst/>
            <a:cxnLst/>
            <a:rect l="l" t="t" r="r" b="b"/>
            <a:pathLst>
              <a:path w="12189619" h="13716000">
                <a:moveTo>
                  <a:pt x="3202224" y="4833399"/>
                </a:moveTo>
                <a:cubicBezTo>
                  <a:pt x="3167268" y="4833399"/>
                  <a:pt x="3149790" y="4865683"/>
                  <a:pt x="3149790" y="4930251"/>
                </a:cubicBezTo>
                <a:cubicBezTo>
                  <a:pt x="3149790" y="4994817"/>
                  <a:pt x="3176941" y="5027101"/>
                  <a:pt x="3231245" y="5027101"/>
                </a:cubicBezTo>
                <a:cubicBezTo>
                  <a:pt x="3338736" y="5027101"/>
                  <a:pt x="3423782" y="5053941"/>
                  <a:pt x="3486381" y="5107621"/>
                </a:cubicBezTo>
                <a:cubicBezTo>
                  <a:pt x="3548981" y="5161302"/>
                  <a:pt x="3617532" y="5268514"/>
                  <a:pt x="3692035" y="5429259"/>
                </a:cubicBezTo>
                <a:lnTo>
                  <a:pt x="5233085" y="8777466"/>
                </a:lnTo>
                <a:cubicBezTo>
                  <a:pt x="5260171" y="8813668"/>
                  <a:pt x="5301128" y="8831768"/>
                  <a:pt x="5355956" y="8831768"/>
                </a:cubicBezTo>
                <a:cubicBezTo>
                  <a:pt x="5430000" y="8831768"/>
                  <a:pt x="5472859" y="8808256"/>
                  <a:pt x="5484533" y="8761234"/>
                </a:cubicBezTo>
                <a:lnTo>
                  <a:pt x="6113348" y="7071538"/>
                </a:lnTo>
                <a:lnTo>
                  <a:pt x="6857460" y="8777466"/>
                </a:lnTo>
                <a:cubicBezTo>
                  <a:pt x="6884677" y="8813668"/>
                  <a:pt x="6925634" y="8831768"/>
                  <a:pt x="6980331" y="8831768"/>
                </a:cubicBezTo>
                <a:cubicBezTo>
                  <a:pt x="7054309" y="8831768"/>
                  <a:pt x="7097168" y="8808256"/>
                  <a:pt x="7108907" y="8761234"/>
                </a:cubicBezTo>
                <a:lnTo>
                  <a:pt x="8391034" y="5518977"/>
                </a:lnTo>
                <a:cubicBezTo>
                  <a:pt x="8520627" y="5191059"/>
                  <a:pt x="8717443" y="5027101"/>
                  <a:pt x="8981483" y="5027101"/>
                </a:cubicBezTo>
                <a:cubicBezTo>
                  <a:pt x="9035786" y="5027101"/>
                  <a:pt x="9062938" y="4994817"/>
                  <a:pt x="9062938" y="4930251"/>
                </a:cubicBezTo>
                <a:cubicBezTo>
                  <a:pt x="9062938" y="4865683"/>
                  <a:pt x="9035458" y="4833564"/>
                  <a:pt x="8980500" y="4833892"/>
                </a:cubicBezTo>
                <a:lnTo>
                  <a:pt x="8716362" y="4840581"/>
                </a:lnTo>
                <a:cubicBezTo>
                  <a:pt x="8617592" y="4848123"/>
                  <a:pt x="8522726" y="4851895"/>
                  <a:pt x="8431762" y="4851895"/>
                </a:cubicBezTo>
                <a:cubicBezTo>
                  <a:pt x="8312728" y="4851895"/>
                  <a:pt x="8188118" y="4848091"/>
                  <a:pt x="8057935" y="4840482"/>
                </a:cubicBezTo>
                <a:lnTo>
                  <a:pt x="7752479" y="4833399"/>
                </a:lnTo>
                <a:cubicBezTo>
                  <a:pt x="7722770" y="4833399"/>
                  <a:pt x="7707915" y="4865683"/>
                  <a:pt x="7707915" y="4930251"/>
                </a:cubicBezTo>
                <a:cubicBezTo>
                  <a:pt x="7707915" y="4994817"/>
                  <a:pt x="7735099" y="5027101"/>
                  <a:pt x="7789468" y="5027101"/>
                </a:cubicBezTo>
                <a:cubicBezTo>
                  <a:pt x="8043933" y="5027101"/>
                  <a:pt x="8171165" y="5100816"/>
                  <a:pt x="8171165" y="5248248"/>
                </a:cubicBezTo>
                <a:cubicBezTo>
                  <a:pt x="8171165" y="5307143"/>
                  <a:pt x="8154703" y="5382138"/>
                  <a:pt x="8121780" y="5473233"/>
                </a:cubicBezTo>
                <a:lnTo>
                  <a:pt x="7122975" y="8082050"/>
                </a:lnTo>
                <a:lnTo>
                  <a:pt x="6407097" y="6477547"/>
                </a:lnTo>
                <a:lnTo>
                  <a:pt x="6789384" y="5539046"/>
                </a:lnTo>
                <a:cubicBezTo>
                  <a:pt x="6864412" y="5343082"/>
                  <a:pt x="6948506" y="5208768"/>
                  <a:pt x="7041668" y="5136101"/>
                </a:cubicBezTo>
                <a:cubicBezTo>
                  <a:pt x="7134829" y="5063434"/>
                  <a:pt x="7242009" y="5027101"/>
                  <a:pt x="7363208" y="5027101"/>
                </a:cubicBezTo>
                <a:cubicBezTo>
                  <a:pt x="7413445" y="5027101"/>
                  <a:pt x="7438563" y="4994817"/>
                  <a:pt x="7438563" y="4930251"/>
                </a:cubicBezTo>
                <a:cubicBezTo>
                  <a:pt x="7438563" y="4865683"/>
                  <a:pt x="7413117" y="4833564"/>
                  <a:pt x="7362224" y="4833892"/>
                </a:cubicBezTo>
                <a:lnTo>
                  <a:pt x="7110383" y="4840581"/>
                </a:lnTo>
                <a:cubicBezTo>
                  <a:pt x="7011680" y="4848123"/>
                  <a:pt x="6920978" y="4851895"/>
                  <a:pt x="6838277" y="4851895"/>
                </a:cubicBezTo>
                <a:cubicBezTo>
                  <a:pt x="6730589" y="4851895"/>
                  <a:pt x="6643297" y="4848188"/>
                  <a:pt x="6576402" y="4840777"/>
                </a:cubicBezTo>
                <a:lnTo>
                  <a:pt x="6413197" y="4833399"/>
                </a:lnTo>
                <a:cubicBezTo>
                  <a:pt x="6374633" y="4833399"/>
                  <a:pt x="6355352" y="4865683"/>
                  <a:pt x="6355352" y="4930251"/>
                </a:cubicBezTo>
                <a:cubicBezTo>
                  <a:pt x="6355352" y="4994817"/>
                  <a:pt x="6380438" y="5027101"/>
                  <a:pt x="6430609" y="5027101"/>
                </a:cubicBezTo>
                <a:cubicBezTo>
                  <a:pt x="6553316" y="5027101"/>
                  <a:pt x="6614670" y="5069960"/>
                  <a:pt x="6614670" y="5155677"/>
                </a:cubicBezTo>
                <a:cubicBezTo>
                  <a:pt x="6614670" y="5230902"/>
                  <a:pt x="6588371" y="5329179"/>
                  <a:pt x="6535772" y="5450508"/>
                </a:cubicBezTo>
                <a:lnTo>
                  <a:pt x="6259042" y="6241545"/>
                </a:lnTo>
                <a:lnTo>
                  <a:pt x="5890036" y="5355478"/>
                </a:lnTo>
                <a:cubicBezTo>
                  <a:pt x="5823010" y="5200176"/>
                  <a:pt x="5789497" y="5102686"/>
                  <a:pt x="5789497" y="5063007"/>
                </a:cubicBezTo>
                <a:cubicBezTo>
                  <a:pt x="5789497" y="5052646"/>
                  <a:pt x="5796760" y="5044071"/>
                  <a:pt x="5811287" y="5037283"/>
                </a:cubicBezTo>
                <a:cubicBezTo>
                  <a:pt x="5825813" y="5030495"/>
                  <a:pt x="5865508" y="5027101"/>
                  <a:pt x="5930370" y="5027101"/>
                </a:cubicBezTo>
                <a:cubicBezTo>
                  <a:pt x="5984673" y="5027101"/>
                  <a:pt x="6011825" y="4994817"/>
                  <a:pt x="6011825" y="4930251"/>
                </a:cubicBezTo>
                <a:cubicBezTo>
                  <a:pt x="6011825" y="4865683"/>
                  <a:pt x="5984673" y="4833399"/>
                  <a:pt x="5930370" y="4833399"/>
                </a:cubicBezTo>
                <a:cubicBezTo>
                  <a:pt x="5861638" y="4833399"/>
                  <a:pt x="5802023" y="4835925"/>
                  <a:pt x="5751524" y="4840974"/>
                </a:cubicBezTo>
                <a:cubicBezTo>
                  <a:pt x="5634654" y="4848254"/>
                  <a:pt x="5502798" y="4851895"/>
                  <a:pt x="5355956" y="4851895"/>
                </a:cubicBezTo>
                <a:cubicBezTo>
                  <a:pt x="5273780" y="4851895"/>
                  <a:pt x="5187505" y="4848156"/>
                  <a:pt x="5097131" y="4840680"/>
                </a:cubicBezTo>
                <a:lnTo>
                  <a:pt x="4851290" y="4833399"/>
                </a:lnTo>
                <a:cubicBezTo>
                  <a:pt x="4816334" y="4833399"/>
                  <a:pt x="4798856" y="4865683"/>
                  <a:pt x="4798856" y="4930251"/>
                </a:cubicBezTo>
                <a:cubicBezTo>
                  <a:pt x="4798856" y="4994817"/>
                  <a:pt x="4826008" y="5027101"/>
                  <a:pt x="4880311" y="5027101"/>
                </a:cubicBezTo>
                <a:cubicBezTo>
                  <a:pt x="4970029" y="5027101"/>
                  <a:pt x="5047517" y="5057023"/>
                  <a:pt x="5112772" y="5116868"/>
                </a:cubicBezTo>
                <a:cubicBezTo>
                  <a:pt x="5178028" y="5176714"/>
                  <a:pt x="5243842" y="5280843"/>
                  <a:pt x="5310212" y="5429259"/>
                </a:cubicBezTo>
                <a:lnTo>
                  <a:pt x="5966179" y="6833175"/>
                </a:lnTo>
                <a:lnTo>
                  <a:pt x="5499486" y="8082050"/>
                </a:lnTo>
                <a:lnTo>
                  <a:pt x="4265957" y="5339738"/>
                </a:lnTo>
                <a:cubicBezTo>
                  <a:pt x="4231657" y="5264645"/>
                  <a:pt x="4214507" y="5199159"/>
                  <a:pt x="4214507" y="5143282"/>
                </a:cubicBezTo>
                <a:cubicBezTo>
                  <a:pt x="4214507" y="5103801"/>
                  <a:pt x="4234198" y="5074567"/>
                  <a:pt x="4273581" y="5055580"/>
                </a:cubicBezTo>
                <a:cubicBezTo>
                  <a:pt x="4312964" y="5036594"/>
                  <a:pt x="4387582" y="5027101"/>
                  <a:pt x="4497434" y="5027101"/>
                </a:cubicBezTo>
                <a:cubicBezTo>
                  <a:pt x="4551737" y="5027101"/>
                  <a:pt x="4578889" y="4994817"/>
                  <a:pt x="4578889" y="4930251"/>
                </a:cubicBezTo>
                <a:cubicBezTo>
                  <a:pt x="4578889" y="4865683"/>
                  <a:pt x="4551737" y="4833399"/>
                  <a:pt x="4497434" y="4833399"/>
                </a:cubicBezTo>
                <a:cubicBezTo>
                  <a:pt x="4404502" y="4833399"/>
                  <a:pt x="4321015" y="4835859"/>
                  <a:pt x="4246970" y="4840777"/>
                </a:cubicBezTo>
                <a:cubicBezTo>
                  <a:pt x="4083274" y="4848188"/>
                  <a:pt x="3911478" y="4851895"/>
                  <a:pt x="3731582" y="4851895"/>
                </a:cubicBezTo>
                <a:cubicBezTo>
                  <a:pt x="3647832" y="4851895"/>
                  <a:pt x="3553162" y="4848156"/>
                  <a:pt x="3447572" y="4840680"/>
                </a:cubicBezTo>
                <a:close/>
                <a:moveTo>
                  <a:pt x="570352" y="666793"/>
                </a:moveTo>
                <a:lnTo>
                  <a:pt x="11619266" y="666793"/>
                </a:lnTo>
                <a:lnTo>
                  <a:pt x="11619266" y="13049207"/>
                </a:lnTo>
                <a:lnTo>
                  <a:pt x="570352" y="13049207"/>
                </a:lnTo>
                <a:close/>
                <a:moveTo>
                  <a:pt x="303609" y="400050"/>
                </a:moveTo>
                <a:lnTo>
                  <a:pt x="303609" y="13315950"/>
                </a:lnTo>
                <a:lnTo>
                  <a:pt x="11886009" y="13315950"/>
                </a:lnTo>
                <a:lnTo>
                  <a:pt x="11886009" y="400050"/>
                </a:lnTo>
                <a:close/>
                <a:moveTo>
                  <a:pt x="0" y="0"/>
                </a:moveTo>
                <a:lnTo>
                  <a:pt x="12189619" y="0"/>
                </a:lnTo>
                <a:lnTo>
                  <a:pt x="12189619" y="13716000"/>
                </a:lnTo>
                <a:lnTo>
                  <a:pt x="0" y="13716000"/>
                </a:ln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1085023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51E6BCC-1E21-4D73-9A65-27E8A279E5D4}"/>
              </a:ext>
            </a:extLst>
          </p:cNvPr>
          <p:cNvSpPr>
            <a:spLocks noGrp="1"/>
          </p:cNvSpPr>
          <p:nvPr>
            <p:ph type="pic" sz="quarter" idx="24" hasCustomPrompt="1"/>
          </p:nvPr>
        </p:nvSpPr>
        <p:spPr>
          <a:xfrm>
            <a:off x="0" y="0"/>
            <a:ext cx="12189619" cy="13716000"/>
          </a:xfrm>
          <a:custGeom>
            <a:avLst/>
            <a:gdLst/>
            <a:ahLst/>
            <a:cxnLst/>
            <a:rect l="l" t="t" r="r" b="b"/>
            <a:pathLst>
              <a:path w="12189619" h="13716000">
                <a:moveTo>
                  <a:pt x="3202224" y="4833399"/>
                </a:moveTo>
                <a:cubicBezTo>
                  <a:pt x="3167268" y="4833399"/>
                  <a:pt x="3149790" y="4865683"/>
                  <a:pt x="3149790" y="4930251"/>
                </a:cubicBezTo>
                <a:cubicBezTo>
                  <a:pt x="3149790" y="4994817"/>
                  <a:pt x="3176941" y="5027101"/>
                  <a:pt x="3231245" y="5027101"/>
                </a:cubicBezTo>
                <a:cubicBezTo>
                  <a:pt x="3338736" y="5027101"/>
                  <a:pt x="3423782" y="5053941"/>
                  <a:pt x="3486381" y="5107621"/>
                </a:cubicBezTo>
                <a:cubicBezTo>
                  <a:pt x="3548981" y="5161302"/>
                  <a:pt x="3617532" y="5268514"/>
                  <a:pt x="3692035" y="5429259"/>
                </a:cubicBezTo>
                <a:lnTo>
                  <a:pt x="5233085" y="8777466"/>
                </a:lnTo>
                <a:cubicBezTo>
                  <a:pt x="5260171" y="8813668"/>
                  <a:pt x="5301128" y="8831768"/>
                  <a:pt x="5355956" y="8831768"/>
                </a:cubicBezTo>
                <a:cubicBezTo>
                  <a:pt x="5430000" y="8831768"/>
                  <a:pt x="5472859" y="8808256"/>
                  <a:pt x="5484533" y="8761234"/>
                </a:cubicBezTo>
                <a:lnTo>
                  <a:pt x="6113348" y="7071538"/>
                </a:lnTo>
                <a:lnTo>
                  <a:pt x="6857460" y="8777466"/>
                </a:lnTo>
                <a:cubicBezTo>
                  <a:pt x="6884677" y="8813668"/>
                  <a:pt x="6925634" y="8831768"/>
                  <a:pt x="6980331" y="8831768"/>
                </a:cubicBezTo>
                <a:cubicBezTo>
                  <a:pt x="7054309" y="8831768"/>
                  <a:pt x="7097168" y="8808256"/>
                  <a:pt x="7108907" y="8761234"/>
                </a:cubicBezTo>
                <a:lnTo>
                  <a:pt x="8391034" y="5518977"/>
                </a:lnTo>
                <a:cubicBezTo>
                  <a:pt x="8520627" y="5191059"/>
                  <a:pt x="8717443" y="5027101"/>
                  <a:pt x="8981483" y="5027101"/>
                </a:cubicBezTo>
                <a:cubicBezTo>
                  <a:pt x="9035786" y="5027101"/>
                  <a:pt x="9062938" y="4994817"/>
                  <a:pt x="9062938" y="4930251"/>
                </a:cubicBezTo>
                <a:cubicBezTo>
                  <a:pt x="9062938" y="4865683"/>
                  <a:pt x="9035458" y="4833564"/>
                  <a:pt x="8980500" y="4833892"/>
                </a:cubicBezTo>
                <a:lnTo>
                  <a:pt x="8716362" y="4840581"/>
                </a:lnTo>
                <a:cubicBezTo>
                  <a:pt x="8617592" y="4848123"/>
                  <a:pt x="8522726" y="4851895"/>
                  <a:pt x="8431762" y="4851895"/>
                </a:cubicBezTo>
                <a:cubicBezTo>
                  <a:pt x="8312728" y="4851895"/>
                  <a:pt x="8188118" y="4848091"/>
                  <a:pt x="8057935" y="4840482"/>
                </a:cubicBezTo>
                <a:lnTo>
                  <a:pt x="7752479" y="4833399"/>
                </a:lnTo>
                <a:cubicBezTo>
                  <a:pt x="7722770" y="4833399"/>
                  <a:pt x="7707915" y="4865683"/>
                  <a:pt x="7707915" y="4930251"/>
                </a:cubicBezTo>
                <a:cubicBezTo>
                  <a:pt x="7707915" y="4994817"/>
                  <a:pt x="7735099" y="5027101"/>
                  <a:pt x="7789468" y="5027101"/>
                </a:cubicBezTo>
                <a:cubicBezTo>
                  <a:pt x="8043933" y="5027101"/>
                  <a:pt x="8171165" y="5100816"/>
                  <a:pt x="8171165" y="5248248"/>
                </a:cubicBezTo>
                <a:cubicBezTo>
                  <a:pt x="8171165" y="5307143"/>
                  <a:pt x="8154703" y="5382138"/>
                  <a:pt x="8121780" y="5473233"/>
                </a:cubicBezTo>
                <a:lnTo>
                  <a:pt x="7122975" y="8082050"/>
                </a:lnTo>
                <a:lnTo>
                  <a:pt x="6407097" y="6477547"/>
                </a:lnTo>
                <a:lnTo>
                  <a:pt x="6789384" y="5539046"/>
                </a:lnTo>
                <a:cubicBezTo>
                  <a:pt x="6864412" y="5343082"/>
                  <a:pt x="6948506" y="5208768"/>
                  <a:pt x="7041668" y="5136101"/>
                </a:cubicBezTo>
                <a:cubicBezTo>
                  <a:pt x="7134829" y="5063434"/>
                  <a:pt x="7242009" y="5027101"/>
                  <a:pt x="7363208" y="5027101"/>
                </a:cubicBezTo>
                <a:cubicBezTo>
                  <a:pt x="7413445" y="5027101"/>
                  <a:pt x="7438563" y="4994817"/>
                  <a:pt x="7438563" y="4930251"/>
                </a:cubicBezTo>
                <a:cubicBezTo>
                  <a:pt x="7438563" y="4865683"/>
                  <a:pt x="7413117" y="4833564"/>
                  <a:pt x="7362224" y="4833892"/>
                </a:cubicBezTo>
                <a:lnTo>
                  <a:pt x="7110383" y="4840581"/>
                </a:lnTo>
                <a:cubicBezTo>
                  <a:pt x="7011680" y="4848123"/>
                  <a:pt x="6920978" y="4851895"/>
                  <a:pt x="6838277" y="4851895"/>
                </a:cubicBezTo>
                <a:cubicBezTo>
                  <a:pt x="6730589" y="4851895"/>
                  <a:pt x="6643297" y="4848188"/>
                  <a:pt x="6576402" y="4840777"/>
                </a:cubicBezTo>
                <a:lnTo>
                  <a:pt x="6413197" y="4833399"/>
                </a:lnTo>
                <a:cubicBezTo>
                  <a:pt x="6374633" y="4833399"/>
                  <a:pt x="6355352" y="4865683"/>
                  <a:pt x="6355352" y="4930251"/>
                </a:cubicBezTo>
                <a:cubicBezTo>
                  <a:pt x="6355352" y="4994817"/>
                  <a:pt x="6380438" y="5027101"/>
                  <a:pt x="6430609" y="5027101"/>
                </a:cubicBezTo>
                <a:cubicBezTo>
                  <a:pt x="6553316" y="5027101"/>
                  <a:pt x="6614670" y="5069960"/>
                  <a:pt x="6614670" y="5155677"/>
                </a:cubicBezTo>
                <a:cubicBezTo>
                  <a:pt x="6614670" y="5230902"/>
                  <a:pt x="6588371" y="5329179"/>
                  <a:pt x="6535772" y="5450508"/>
                </a:cubicBezTo>
                <a:lnTo>
                  <a:pt x="6259042" y="6241545"/>
                </a:lnTo>
                <a:lnTo>
                  <a:pt x="5890036" y="5355478"/>
                </a:lnTo>
                <a:cubicBezTo>
                  <a:pt x="5823010" y="5200176"/>
                  <a:pt x="5789497" y="5102686"/>
                  <a:pt x="5789497" y="5063007"/>
                </a:cubicBezTo>
                <a:cubicBezTo>
                  <a:pt x="5789497" y="5052646"/>
                  <a:pt x="5796760" y="5044071"/>
                  <a:pt x="5811287" y="5037283"/>
                </a:cubicBezTo>
                <a:cubicBezTo>
                  <a:pt x="5825813" y="5030495"/>
                  <a:pt x="5865508" y="5027101"/>
                  <a:pt x="5930370" y="5027101"/>
                </a:cubicBezTo>
                <a:cubicBezTo>
                  <a:pt x="5984673" y="5027101"/>
                  <a:pt x="6011825" y="4994817"/>
                  <a:pt x="6011825" y="4930251"/>
                </a:cubicBezTo>
                <a:cubicBezTo>
                  <a:pt x="6011825" y="4865683"/>
                  <a:pt x="5984673" y="4833399"/>
                  <a:pt x="5930370" y="4833399"/>
                </a:cubicBezTo>
                <a:cubicBezTo>
                  <a:pt x="5861638" y="4833399"/>
                  <a:pt x="5802023" y="4835925"/>
                  <a:pt x="5751524" y="4840974"/>
                </a:cubicBezTo>
                <a:cubicBezTo>
                  <a:pt x="5634654" y="4848254"/>
                  <a:pt x="5502798" y="4851895"/>
                  <a:pt x="5355956" y="4851895"/>
                </a:cubicBezTo>
                <a:cubicBezTo>
                  <a:pt x="5273780" y="4851895"/>
                  <a:pt x="5187505" y="4848156"/>
                  <a:pt x="5097131" y="4840680"/>
                </a:cubicBezTo>
                <a:lnTo>
                  <a:pt x="4851290" y="4833399"/>
                </a:lnTo>
                <a:cubicBezTo>
                  <a:pt x="4816334" y="4833399"/>
                  <a:pt x="4798856" y="4865683"/>
                  <a:pt x="4798856" y="4930251"/>
                </a:cubicBezTo>
                <a:cubicBezTo>
                  <a:pt x="4798856" y="4994817"/>
                  <a:pt x="4826008" y="5027101"/>
                  <a:pt x="4880311" y="5027101"/>
                </a:cubicBezTo>
                <a:cubicBezTo>
                  <a:pt x="4970029" y="5027101"/>
                  <a:pt x="5047517" y="5057023"/>
                  <a:pt x="5112772" y="5116868"/>
                </a:cubicBezTo>
                <a:cubicBezTo>
                  <a:pt x="5178028" y="5176714"/>
                  <a:pt x="5243842" y="5280843"/>
                  <a:pt x="5310212" y="5429259"/>
                </a:cubicBezTo>
                <a:lnTo>
                  <a:pt x="5966179" y="6833175"/>
                </a:lnTo>
                <a:lnTo>
                  <a:pt x="5499486" y="8082050"/>
                </a:lnTo>
                <a:lnTo>
                  <a:pt x="4265957" y="5339738"/>
                </a:lnTo>
                <a:cubicBezTo>
                  <a:pt x="4231657" y="5264645"/>
                  <a:pt x="4214507" y="5199159"/>
                  <a:pt x="4214507" y="5143282"/>
                </a:cubicBezTo>
                <a:cubicBezTo>
                  <a:pt x="4214507" y="5103801"/>
                  <a:pt x="4234198" y="5074567"/>
                  <a:pt x="4273581" y="5055580"/>
                </a:cubicBezTo>
                <a:cubicBezTo>
                  <a:pt x="4312964" y="5036594"/>
                  <a:pt x="4387582" y="5027101"/>
                  <a:pt x="4497434" y="5027101"/>
                </a:cubicBezTo>
                <a:cubicBezTo>
                  <a:pt x="4551737" y="5027101"/>
                  <a:pt x="4578889" y="4994817"/>
                  <a:pt x="4578889" y="4930251"/>
                </a:cubicBezTo>
                <a:cubicBezTo>
                  <a:pt x="4578889" y="4865683"/>
                  <a:pt x="4551737" y="4833399"/>
                  <a:pt x="4497434" y="4833399"/>
                </a:cubicBezTo>
                <a:cubicBezTo>
                  <a:pt x="4404502" y="4833399"/>
                  <a:pt x="4321015" y="4835859"/>
                  <a:pt x="4246970" y="4840777"/>
                </a:cubicBezTo>
                <a:cubicBezTo>
                  <a:pt x="4083274" y="4848188"/>
                  <a:pt x="3911478" y="4851895"/>
                  <a:pt x="3731582" y="4851895"/>
                </a:cubicBezTo>
                <a:cubicBezTo>
                  <a:pt x="3647832" y="4851895"/>
                  <a:pt x="3553162" y="4848156"/>
                  <a:pt x="3447572" y="4840680"/>
                </a:cubicBezTo>
                <a:close/>
                <a:moveTo>
                  <a:pt x="570352" y="666793"/>
                </a:moveTo>
                <a:lnTo>
                  <a:pt x="11619266" y="666793"/>
                </a:lnTo>
                <a:lnTo>
                  <a:pt x="11619266" y="13049207"/>
                </a:lnTo>
                <a:lnTo>
                  <a:pt x="570352" y="13049207"/>
                </a:lnTo>
                <a:close/>
                <a:moveTo>
                  <a:pt x="303609" y="400050"/>
                </a:moveTo>
                <a:lnTo>
                  <a:pt x="303609" y="13315950"/>
                </a:lnTo>
                <a:lnTo>
                  <a:pt x="11886009" y="13315950"/>
                </a:lnTo>
                <a:lnTo>
                  <a:pt x="11886009" y="400050"/>
                </a:lnTo>
                <a:close/>
                <a:moveTo>
                  <a:pt x="0" y="0"/>
                </a:moveTo>
                <a:lnTo>
                  <a:pt x="12189619" y="0"/>
                </a:lnTo>
                <a:lnTo>
                  <a:pt x="12189619" y="13716000"/>
                </a:lnTo>
                <a:lnTo>
                  <a:pt x="0" y="13716000"/>
                </a:ln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3217869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6204B1A-A3D3-4A22-82A7-187149BBD725}"/>
              </a:ext>
            </a:extLst>
          </p:cNvPr>
          <p:cNvSpPr>
            <a:spLocks noGrp="1"/>
          </p:cNvSpPr>
          <p:nvPr>
            <p:ph type="pic" sz="quarter" idx="25" hasCustomPrompt="1"/>
          </p:nvPr>
        </p:nvSpPr>
        <p:spPr>
          <a:xfrm>
            <a:off x="12189619" y="0"/>
            <a:ext cx="12189619" cy="13716000"/>
          </a:xfrm>
          <a:custGeom>
            <a:avLst/>
            <a:gdLst/>
            <a:ahLst/>
            <a:cxnLst/>
            <a:rect l="l" t="t" r="r" b="b"/>
            <a:pathLst>
              <a:path w="12189619" h="13716000">
                <a:moveTo>
                  <a:pt x="5969043" y="5033298"/>
                </a:moveTo>
                <a:cubicBezTo>
                  <a:pt x="6293026" y="5033298"/>
                  <a:pt x="6577692" y="5114409"/>
                  <a:pt x="6823040" y="5276630"/>
                </a:cubicBezTo>
                <a:cubicBezTo>
                  <a:pt x="7068388" y="5438851"/>
                  <a:pt x="7257924" y="5665704"/>
                  <a:pt x="7391649" y="5957190"/>
                </a:cubicBezTo>
                <a:cubicBezTo>
                  <a:pt x="7525374" y="6248677"/>
                  <a:pt x="7592237" y="6580612"/>
                  <a:pt x="7592237" y="6952995"/>
                </a:cubicBezTo>
                <a:cubicBezTo>
                  <a:pt x="7592237" y="7307540"/>
                  <a:pt x="7531523" y="7611209"/>
                  <a:pt x="7410095" y="7864001"/>
                </a:cubicBezTo>
                <a:cubicBezTo>
                  <a:pt x="7288667" y="8116793"/>
                  <a:pt x="7124888" y="8307969"/>
                  <a:pt x="6918759" y="8437530"/>
                </a:cubicBezTo>
                <a:cubicBezTo>
                  <a:pt x="6712630" y="8567090"/>
                  <a:pt x="6480464" y="8631870"/>
                  <a:pt x="6222262" y="8631870"/>
                </a:cubicBezTo>
                <a:cubicBezTo>
                  <a:pt x="5914871" y="8631870"/>
                  <a:pt x="5640814" y="8544053"/>
                  <a:pt x="5400089" y="8368420"/>
                </a:cubicBezTo>
                <a:cubicBezTo>
                  <a:pt x="5159364" y="8192788"/>
                  <a:pt x="4970828" y="7950637"/>
                  <a:pt x="4834480" y="7641968"/>
                </a:cubicBezTo>
                <a:cubicBezTo>
                  <a:pt x="4698131" y="7333298"/>
                  <a:pt x="4629957" y="6988345"/>
                  <a:pt x="4629957" y="6607108"/>
                </a:cubicBezTo>
                <a:cubicBezTo>
                  <a:pt x="4629957" y="6111689"/>
                  <a:pt x="4747794" y="5725533"/>
                  <a:pt x="4983469" y="5448640"/>
                </a:cubicBezTo>
                <a:cubicBezTo>
                  <a:pt x="5219144" y="5171746"/>
                  <a:pt x="5547669" y="5033298"/>
                  <a:pt x="5969043" y="5033298"/>
                </a:cubicBezTo>
                <a:close/>
                <a:moveTo>
                  <a:pt x="6222262" y="4765422"/>
                </a:moveTo>
                <a:cubicBezTo>
                  <a:pt x="5862339" y="4765422"/>
                  <a:pt x="5509744" y="4843795"/>
                  <a:pt x="5164480" y="5000540"/>
                </a:cubicBezTo>
                <a:cubicBezTo>
                  <a:pt x="4819215" y="5157285"/>
                  <a:pt x="4536353" y="5391466"/>
                  <a:pt x="4315894" y="5703087"/>
                </a:cubicBezTo>
                <a:cubicBezTo>
                  <a:pt x="4095435" y="6014707"/>
                  <a:pt x="3985205" y="6388091"/>
                  <a:pt x="3985205" y="6823239"/>
                </a:cubicBezTo>
                <a:cubicBezTo>
                  <a:pt x="3985205" y="7196606"/>
                  <a:pt x="4069021" y="7541379"/>
                  <a:pt x="4236652" y="7857557"/>
                </a:cubicBezTo>
                <a:cubicBezTo>
                  <a:pt x="4404284" y="8173736"/>
                  <a:pt x="4642418" y="8424412"/>
                  <a:pt x="4951054" y="8609588"/>
                </a:cubicBezTo>
                <a:cubicBezTo>
                  <a:pt x="5259691" y="8794763"/>
                  <a:pt x="5611383" y="8887351"/>
                  <a:pt x="6006131" y="8887351"/>
                </a:cubicBezTo>
                <a:cubicBezTo>
                  <a:pt x="6404486" y="8887351"/>
                  <a:pt x="6774016" y="8794238"/>
                  <a:pt x="7114723" y="8608014"/>
                </a:cubicBezTo>
                <a:cubicBezTo>
                  <a:pt x="7455429" y="8421789"/>
                  <a:pt x="7727650" y="8167391"/>
                  <a:pt x="7931386" y="7844818"/>
                </a:cubicBezTo>
                <a:cubicBezTo>
                  <a:pt x="8135121" y="7522245"/>
                  <a:pt x="8236989" y="7167322"/>
                  <a:pt x="8236989" y="6780052"/>
                </a:cubicBezTo>
                <a:cubicBezTo>
                  <a:pt x="8236989" y="6435213"/>
                  <a:pt x="8155354" y="6108001"/>
                  <a:pt x="7992084" y="5798413"/>
                </a:cubicBezTo>
                <a:cubicBezTo>
                  <a:pt x="7828813" y="5488826"/>
                  <a:pt x="7593843" y="5239264"/>
                  <a:pt x="7287175" y="5049727"/>
                </a:cubicBezTo>
                <a:cubicBezTo>
                  <a:pt x="6980506" y="4860190"/>
                  <a:pt x="6625535" y="4765422"/>
                  <a:pt x="6222262" y="4765422"/>
                </a:cubicBezTo>
                <a:close/>
                <a:moveTo>
                  <a:pt x="570352" y="666793"/>
                </a:moveTo>
                <a:lnTo>
                  <a:pt x="11619266" y="666793"/>
                </a:lnTo>
                <a:lnTo>
                  <a:pt x="11619266" y="13049207"/>
                </a:lnTo>
                <a:lnTo>
                  <a:pt x="570352" y="13049207"/>
                </a:lnTo>
                <a:close/>
                <a:moveTo>
                  <a:pt x="303609" y="400050"/>
                </a:moveTo>
                <a:lnTo>
                  <a:pt x="303609" y="13315950"/>
                </a:lnTo>
                <a:lnTo>
                  <a:pt x="11886009" y="13315950"/>
                </a:lnTo>
                <a:lnTo>
                  <a:pt x="11886009" y="400050"/>
                </a:lnTo>
                <a:close/>
                <a:moveTo>
                  <a:pt x="0" y="0"/>
                </a:moveTo>
                <a:lnTo>
                  <a:pt x="12189619" y="0"/>
                </a:lnTo>
                <a:lnTo>
                  <a:pt x="12189619" y="13716000"/>
                </a:lnTo>
                <a:lnTo>
                  <a:pt x="0" y="13716000"/>
                </a:ln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272190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DE9ED0-2CB9-44EE-8561-C84362D96270}"/>
              </a:ext>
            </a:extLst>
          </p:cNvPr>
          <p:cNvSpPr>
            <a:spLocks noGrp="1"/>
          </p:cNvSpPr>
          <p:nvPr>
            <p:ph type="pic" sz="quarter" idx="26" hasCustomPrompt="1"/>
          </p:nvPr>
        </p:nvSpPr>
        <p:spPr>
          <a:xfrm>
            <a:off x="0" y="0"/>
            <a:ext cx="12189619" cy="13716000"/>
          </a:xfrm>
          <a:custGeom>
            <a:avLst/>
            <a:gdLst/>
            <a:ahLst/>
            <a:cxnLst/>
            <a:rect l="l" t="t" r="r" b="b"/>
            <a:pathLst>
              <a:path w="12189619" h="13716000">
                <a:moveTo>
                  <a:pt x="7829932" y="4654258"/>
                </a:moveTo>
                <a:cubicBezTo>
                  <a:pt x="7771332" y="4654258"/>
                  <a:pt x="7735999" y="4678918"/>
                  <a:pt x="7723932" y="4728236"/>
                </a:cubicBezTo>
                <a:cubicBezTo>
                  <a:pt x="7711274" y="4765292"/>
                  <a:pt x="7676024" y="4792082"/>
                  <a:pt x="7618178" y="4808609"/>
                </a:cubicBezTo>
                <a:cubicBezTo>
                  <a:pt x="7560334" y="4825137"/>
                  <a:pt x="7480322" y="4833399"/>
                  <a:pt x="7378142" y="4833399"/>
                </a:cubicBezTo>
                <a:lnTo>
                  <a:pt x="6896496" y="4840482"/>
                </a:lnTo>
                <a:cubicBezTo>
                  <a:pt x="6643606" y="4848091"/>
                  <a:pt x="6386584" y="4851895"/>
                  <a:pt x="6125430" y="4851895"/>
                </a:cubicBezTo>
                <a:cubicBezTo>
                  <a:pt x="5636832" y="4851895"/>
                  <a:pt x="5215228" y="4845729"/>
                  <a:pt x="4860618" y="4833399"/>
                </a:cubicBezTo>
                <a:cubicBezTo>
                  <a:pt x="4695806" y="4833399"/>
                  <a:pt x="4613400" y="4807003"/>
                  <a:pt x="4613400" y="4754207"/>
                </a:cubicBezTo>
                <a:cubicBezTo>
                  <a:pt x="4613400" y="4695838"/>
                  <a:pt x="4580068" y="4666653"/>
                  <a:pt x="4513402" y="4666653"/>
                </a:cubicBezTo>
                <a:cubicBezTo>
                  <a:pt x="4446736" y="4666653"/>
                  <a:pt x="4413404" y="4695838"/>
                  <a:pt x="4413404" y="4754207"/>
                </a:cubicBezTo>
                <a:cubicBezTo>
                  <a:pt x="4413404" y="4882685"/>
                  <a:pt x="4403206" y="5073337"/>
                  <a:pt x="4382808" y="5326162"/>
                </a:cubicBezTo>
                <a:cubicBezTo>
                  <a:pt x="4362412" y="5578986"/>
                  <a:pt x="4343786" y="5764490"/>
                  <a:pt x="4326932" y="5882671"/>
                </a:cubicBezTo>
                <a:cubicBezTo>
                  <a:pt x="4326932" y="5934811"/>
                  <a:pt x="4355968" y="5962749"/>
                  <a:pt x="4414042" y="5966487"/>
                </a:cubicBezTo>
                <a:cubicBezTo>
                  <a:pt x="4472118" y="5970225"/>
                  <a:pt x="4508762" y="5950878"/>
                  <a:pt x="4523978" y="5908446"/>
                </a:cubicBezTo>
                <a:cubicBezTo>
                  <a:pt x="4583854" y="5605187"/>
                  <a:pt x="4677656" y="5389696"/>
                  <a:pt x="4805380" y="5261972"/>
                </a:cubicBezTo>
                <a:cubicBezTo>
                  <a:pt x="4933104" y="5134248"/>
                  <a:pt x="5115770" y="5070386"/>
                  <a:pt x="5353380" y="5070386"/>
                </a:cubicBezTo>
                <a:cubicBezTo>
                  <a:pt x="5515306" y="5070386"/>
                  <a:pt x="5626962" y="5077403"/>
                  <a:pt x="5688348" y="5091438"/>
                </a:cubicBezTo>
                <a:cubicBezTo>
                  <a:pt x="5749734" y="5105474"/>
                  <a:pt x="5790380" y="5131657"/>
                  <a:pt x="5810284" y="5169991"/>
                </a:cubicBezTo>
                <a:cubicBezTo>
                  <a:pt x="5830190" y="5208324"/>
                  <a:pt x="5840142" y="5281794"/>
                  <a:pt x="5840142" y="5390401"/>
                </a:cubicBezTo>
                <a:lnTo>
                  <a:pt x="5840142" y="8249977"/>
                </a:lnTo>
                <a:cubicBezTo>
                  <a:pt x="5840142" y="8365797"/>
                  <a:pt x="5828598" y="8447596"/>
                  <a:pt x="5805514" y="8495374"/>
                </a:cubicBezTo>
                <a:cubicBezTo>
                  <a:pt x="5782428" y="8543152"/>
                  <a:pt x="5735896" y="8575796"/>
                  <a:pt x="5665918" y="8593306"/>
                </a:cubicBezTo>
                <a:cubicBezTo>
                  <a:pt x="5595942" y="8610818"/>
                  <a:pt x="5477366" y="8619573"/>
                  <a:pt x="5310194" y="8619573"/>
                </a:cubicBezTo>
                <a:cubicBezTo>
                  <a:pt x="5259956" y="8619573"/>
                  <a:pt x="5234838" y="8651856"/>
                  <a:pt x="5234838" y="8716424"/>
                </a:cubicBezTo>
                <a:cubicBezTo>
                  <a:pt x="5234838" y="8780990"/>
                  <a:pt x="5259956" y="8813274"/>
                  <a:pt x="5310194" y="8813274"/>
                </a:cubicBezTo>
                <a:cubicBezTo>
                  <a:pt x="5461036" y="8813274"/>
                  <a:pt x="5577314" y="8811208"/>
                  <a:pt x="5659032" y="8807076"/>
                </a:cubicBezTo>
                <a:lnTo>
                  <a:pt x="6125430" y="8800878"/>
                </a:lnTo>
                <a:lnTo>
                  <a:pt x="6607174" y="8806978"/>
                </a:lnTo>
                <a:cubicBezTo>
                  <a:pt x="6691056" y="8811175"/>
                  <a:pt x="6804286" y="8813274"/>
                  <a:pt x="6946866" y="8813274"/>
                </a:cubicBezTo>
                <a:cubicBezTo>
                  <a:pt x="6997102" y="8813274"/>
                  <a:pt x="7022220" y="8780990"/>
                  <a:pt x="7022220" y="8716424"/>
                </a:cubicBezTo>
                <a:cubicBezTo>
                  <a:pt x="7022220" y="8651856"/>
                  <a:pt x="6997102" y="8619573"/>
                  <a:pt x="6946866" y="8619573"/>
                </a:cubicBezTo>
                <a:cubicBezTo>
                  <a:pt x="6772674" y="8619573"/>
                  <a:pt x="6652460" y="8611080"/>
                  <a:pt x="6586220" y="8594094"/>
                </a:cubicBezTo>
                <a:cubicBezTo>
                  <a:pt x="6519982" y="8577108"/>
                  <a:pt x="6476236" y="8545710"/>
                  <a:pt x="6454988" y="8499900"/>
                </a:cubicBezTo>
                <a:cubicBezTo>
                  <a:pt x="6433738" y="8454089"/>
                  <a:pt x="6423114" y="8370782"/>
                  <a:pt x="6423114" y="8249977"/>
                </a:cubicBezTo>
                <a:lnTo>
                  <a:pt x="6423114" y="5402698"/>
                </a:lnTo>
                <a:cubicBezTo>
                  <a:pt x="6423114" y="5289042"/>
                  <a:pt x="6433116" y="5212210"/>
                  <a:pt x="6453118" y="5172204"/>
                </a:cubicBezTo>
                <a:cubicBezTo>
                  <a:pt x="6473122" y="5132198"/>
                  <a:pt x="6513618" y="5105227"/>
                  <a:pt x="6574612" y="5091290"/>
                </a:cubicBezTo>
                <a:cubicBezTo>
                  <a:pt x="6635606" y="5077355"/>
                  <a:pt x="6745294" y="5070386"/>
                  <a:pt x="6903678" y="5070386"/>
                </a:cubicBezTo>
                <a:cubicBezTo>
                  <a:pt x="7156502" y="5070386"/>
                  <a:pt x="7342202" y="5132511"/>
                  <a:pt x="7460778" y="5256758"/>
                </a:cubicBezTo>
                <a:cubicBezTo>
                  <a:pt x="7579352" y="5381006"/>
                  <a:pt x="7646740" y="5598366"/>
                  <a:pt x="7662939" y="5908839"/>
                </a:cubicBezTo>
                <a:cubicBezTo>
                  <a:pt x="7681958" y="5946943"/>
                  <a:pt x="7719931" y="5965996"/>
                  <a:pt x="7776858" y="5965996"/>
                </a:cubicBezTo>
                <a:cubicBezTo>
                  <a:pt x="7833784" y="5965996"/>
                  <a:pt x="7862248" y="5940876"/>
                  <a:pt x="7862248" y="5890640"/>
                </a:cubicBezTo>
                <a:cubicBezTo>
                  <a:pt x="7862248" y="5727664"/>
                  <a:pt x="7868200" y="5525831"/>
                  <a:pt x="7880102" y="5285139"/>
                </a:cubicBezTo>
                <a:cubicBezTo>
                  <a:pt x="7892006" y="5044447"/>
                  <a:pt x="7904582" y="4860420"/>
                  <a:pt x="7917830" y="4733056"/>
                </a:cubicBezTo>
                <a:cubicBezTo>
                  <a:pt x="7917830" y="4680524"/>
                  <a:pt x="7888530" y="4654258"/>
                  <a:pt x="7829932" y="4654258"/>
                </a:cubicBezTo>
                <a:close/>
                <a:moveTo>
                  <a:pt x="570352" y="666793"/>
                </a:moveTo>
                <a:lnTo>
                  <a:pt x="11619266" y="666793"/>
                </a:lnTo>
                <a:lnTo>
                  <a:pt x="11619266" y="13049207"/>
                </a:lnTo>
                <a:lnTo>
                  <a:pt x="570352" y="13049207"/>
                </a:lnTo>
                <a:close/>
                <a:moveTo>
                  <a:pt x="303610" y="400050"/>
                </a:moveTo>
                <a:lnTo>
                  <a:pt x="303610" y="13315950"/>
                </a:lnTo>
                <a:lnTo>
                  <a:pt x="11886009" y="13315950"/>
                </a:lnTo>
                <a:lnTo>
                  <a:pt x="11886009" y="400050"/>
                </a:lnTo>
                <a:close/>
                <a:moveTo>
                  <a:pt x="0" y="0"/>
                </a:moveTo>
                <a:lnTo>
                  <a:pt x="12189619" y="0"/>
                </a:lnTo>
                <a:lnTo>
                  <a:pt x="12189619" y="13716000"/>
                </a:lnTo>
                <a:lnTo>
                  <a:pt x="0" y="13716000"/>
                </a:ln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1065261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F8D43D9C-2330-4441-8649-D45E1B778757}"/>
              </a:ext>
            </a:extLst>
          </p:cNvPr>
          <p:cNvSpPr>
            <a:spLocks noGrp="1"/>
          </p:cNvSpPr>
          <p:nvPr>
            <p:ph type="pic" sz="quarter" idx="12" hasCustomPrompt="1"/>
          </p:nvPr>
        </p:nvSpPr>
        <p:spPr>
          <a:xfrm>
            <a:off x="13450529" y="-1"/>
            <a:ext cx="10928708" cy="13716000"/>
          </a:xfrm>
          <a:custGeom>
            <a:avLst/>
            <a:gdLst>
              <a:gd name="connsiteX0" fmla="*/ 0 w 10928708"/>
              <a:gd name="connsiteY0" fmla="*/ 2822713 h 13716000"/>
              <a:gd name="connsiteX1" fmla="*/ 4150518 w 10928708"/>
              <a:gd name="connsiteY1" fmla="*/ 2822713 h 13716000"/>
              <a:gd name="connsiteX2" fmla="*/ 4150518 w 10928708"/>
              <a:gd name="connsiteY2" fmla="*/ 13716000 h 13716000"/>
              <a:gd name="connsiteX3" fmla="*/ 0 w 10928708"/>
              <a:gd name="connsiteY3" fmla="*/ 13716000 h 13716000"/>
              <a:gd name="connsiteX4" fmla="*/ 4456470 w 10928708"/>
              <a:gd name="connsiteY4" fmla="*/ 0 h 13716000"/>
              <a:gd name="connsiteX5" fmla="*/ 10928708 w 10928708"/>
              <a:gd name="connsiteY5" fmla="*/ 0 h 13716000"/>
              <a:gd name="connsiteX6" fmla="*/ 10928708 w 10928708"/>
              <a:gd name="connsiteY6" fmla="*/ 13716000 h 13716000"/>
              <a:gd name="connsiteX7" fmla="*/ 4456470 w 10928708"/>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8708" h="13716000">
                <a:moveTo>
                  <a:pt x="0" y="2822713"/>
                </a:moveTo>
                <a:lnTo>
                  <a:pt x="4150518" y="2822713"/>
                </a:lnTo>
                <a:lnTo>
                  <a:pt x="4150518" y="13716000"/>
                </a:lnTo>
                <a:lnTo>
                  <a:pt x="0" y="13716000"/>
                </a:lnTo>
                <a:close/>
                <a:moveTo>
                  <a:pt x="4456470" y="0"/>
                </a:moveTo>
                <a:lnTo>
                  <a:pt x="10928708" y="0"/>
                </a:lnTo>
                <a:lnTo>
                  <a:pt x="10928708" y="13716000"/>
                </a:lnTo>
                <a:lnTo>
                  <a:pt x="4456470" y="13716000"/>
                </a:ln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1461815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E958D5E-7EC3-40D7-AC75-9E33AB3BF429}"/>
              </a:ext>
            </a:extLst>
          </p:cNvPr>
          <p:cNvSpPr>
            <a:spLocks noGrp="1"/>
          </p:cNvSpPr>
          <p:nvPr>
            <p:ph type="pic" sz="quarter" idx="26" hasCustomPrompt="1"/>
          </p:nvPr>
        </p:nvSpPr>
        <p:spPr>
          <a:xfrm>
            <a:off x="0" y="0"/>
            <a:ext cx="12189619" cy="13716000"/>
          </a:xfrm>
          <a:custGeom>
            <a:avLst/>
            <a:gdLst/>
            <a:ahLst/>
            <a:cxnLst/>
            <a:rect l="l" t="t" r="r" b="b"/>
            <a:pathLst>
              <a:path w="12189619" h="13716000">
                <a:moveTo>
                  <a:pt x="7829932" y="4654258"/>
                </a:moveTo>
                <a:cubicBezTo>
                  <a:pt x="7771332" y="4654258"/>
                  <a:pt x="7735999" y="4678918"/>
                  <a:pt x="7723932" y="4728236"/>
                </a:cubicBezTo>
                <a:cubicBezTo>
                  <a:pt x="7711274" y="4765292"/>
                  <a:pt x="7676024" y="4792082"/>
                  <a:pt x="7618178" y="4808609"/>
                </a:cubicBezTo>
                <a:cubicBezTo>
                  <a:pt x="7560334" y="4825137"/>
                  <a:pt x="7480322" y="4833399"/>
                  <a:pt x="7378142" y="4833399"/>
                </a:cubicBezTo>
                <a:lnTo>
                  <a:pt x="6896496" y="4840482"/>
                </a:lnTo>
                <a:cubicBezTo>
                  <a:pt x="6643606" y="4848091"/>
                  <a:pt x="6386584" y="4851895"/>
                  <a:pt x="6125430" y="4851895"/>
                </a:cubicBezTo>
                <a:cubicBezTo>
                  <a:pt x="5636832" y="4851895"/>
                  <a:pt x="5215228" y="4845729"/>
                  <a:pt x="4860618" y="4833399"/>
                </a:cubicBezTo>
                <a:cubicBezTo>
                  <a:pt x="4695806" y="4833399"/>
                  <a:pt x="4613400" y="4807003"/>
                  <a:pt x="4613400" y="4754207"/>
                </a:cubicBezTo>
                <a:cubicBezTo>
                  <a:pt x="4613400" y="4695838"/>
                  <a:pt x="4580068" y="4666653"/>
                  <a:pt x="4513402" y="4666653"/>
                </a:cubicBezTo>
                <a:cubicBezTo>
                  <a:pt x="4446736" y="4666653"/>
                  <a:pt x="4413404" y="4695838"/>
                  <a:pt x="4413404" y="4754207"/>
                </a:cubicBezTo>
                <a:cubicBezTo>
                  <a:pt x="4413404" y="4882685"/>
                  <a:pt x="4403206" y="5073337"/>
                  <a:pt x="4382808" y="5326162"/>
                </a:cubicBezTo>
                <a:cubicBezTo>
                  <a:pt x="4362412" y="5578986"/>
                  <a:pt x="4343786" y="5764490"/>
                  <a:pt x="4326932" y="5882671"/>
                </a:cubicBezTo>
                <a:cubicBezTo>
                  <a:pt x="4326932" y="5934811"/>
                  <a:pt x="4355968" y="5962749"/>
                  <a:pt x="4414042" y="5966487"/>
                </a:cubicBezTo>
                <a:cubicBezTo>
                  <a:pt x="4472118" y="5970225"/>
                  <a:pt x="4508762" y="5950878"/>
                  <a:pt x="4523978" y="5908446"/>
                </a:cubicBezTo>
                <a:cubicBezTo>
                  <a:pt x="4583854" y="5605187"/>
                  <a:pt x="4677656" y="5389696"/>
                  <a:pt x="4805380" y="5261972"/>
                </a:cubicBezTo>
                <a:cubicBezTo>
                  <a:pt x="4933104" y="5134248"/>
                  <a:pt x="5115770" y="5070386"/>
                  <a:pt x="5353380" y="5070386"/>
                </a:cubicBezTo>
                <a:cubicBezTo>
                  <a:pt x="5515306" y="5070386"/>
                  <a:pt x="5626962" y="5077403"/>
                  <a:pt x="5688348" y="5091438"/>
                </a:cubicBezTo>
                <a:cubicBezTo>
                  <a:pt x="5749734" y="5105474"/>
                  <a:pt x="5790380" y="5131657"/>
                  <a:pt x="5810284" y="5169991"/>
                </a:cubicBezTo>
                <a:cubicBezTo>
                  <a:pt x="5830190" y="5208324"/>
                  <a:pt x="5840142" y="5281794"/>
                  <a:pt x="5840142" y="5390401"/>
                </a:cubicBezTo>
                <a:lnTo>
                  <a:pt x="5840142" y="8249977"/>
                </a:lnTo>
                <a:cubicBezTo>
                  <a:pt x="5840142" y="8365797"/>
                  <a:pt x="5828598" y="8447596"/>
                  <a:pt x="5805514" y="8495374"/>
                </a:cubicBezTo>
                <a:cubicBezTo>
                  <a:pt x="5782428" y="8543152"/>
                  <a:pt x="5735896" y="8575796"/>
                  <a:pt x="5665918" y="8593306"/>
                </a:cubicBezTo>
                <a:cubicBezTo>
                  <a:pt x="5595942" y="8610818"/>
                  <a:pt x="5477366" y="8619573"/>
                  <a:pt x="5310194" y="8619573"/>
                </a:cubicBezTo>
                <a:cubicBezTo>
                  <a:pt x="5259956" y="8619573"/>
                  <a:pt x="5234838" y="8651856"/>
                  <a:pt x="5234838" y="8716424"/>
                </a:cubicBezTo>
                <a:cubicBezTo>
                  <a:pt x="5234838" y="8780990"/>
                  <a:pt x="5259956" y="8813274"/>
                  <a:pt x="5310194" y="8813274"/>
                </a:cubicBezTo>
                <a:cubicBezTo>
                  <a:pt x="5461036" y="8813274"/>
                  <a:pt x="5577314" y="8811208"/>
                  <a:pt x="5659032" y="8807076"/>
                </a:cubicBezTo>
                <a:lnTo>
                  <a:pt x="6125430" y="8800878"/>
                </a:lnTo>
                <a:lnTo>
                  <a:pt x="6607174" y="8806978"/>
                </a:lnTo>
                <a:cubicBezTo>
                  <a:pt x="6691056" y="8811175"/>
                  <a:pt x="6804286" y="8813274"/>
                  <a:pt x="6946866" y="8813274"/>
                </a:cubicBezTo>
                <a:cubicBezTo>
                  <a:pt x="6997102" y="8813274"/>
                  <a:pt x="7022220" y="8780990"/>
                  <a:pt x="7022220" y="8716424"/>
                </a:cubicBezTo>
                <a:cubicBezTo>
                  <a:pt x="7022220" y="8651856"/>
                  <a:pt x="6997102" y="8619573"/>
                  <a:pt x="6946866" y="8619573"/>
                </a:cubicBezTo>
                <a:cubicBezTo>
                  <a:pt x="6772674" y="8619573"/>
                  <a:pt x="6652460" y="8611080"/>
                  <a:pt x="6586220" y="8594094"/>
                </a:cubicBezTo>
                <a:cubicBezTo>
                  <a:pt x="6519982" y="8577108"/>
                  <a:pt x="6476236" y="8545710"/>
                  <a:pt x="6454988" y="8499900"/>
                </a:cubicBezTo>
                <a:cubicBezTo>
                  <a:pt x="6433738" y="8454089"/>
                  <a:pt x="6423114" y="8370782"/>
                  <a:pt x="6423114" y="8249977"/>
                </a:cubicBezTo>
                <a:lnTo>
                  <a:pt x="6423114" y="5402698"/>
                </a:lnTo>
                <a:cubicBezTo>
                  <a:pt x="6423114" y="5289042"/>
                  <a:pt x="6433116" y="5212210"/>
                  <a:pt x="6453118" y="5172204"/>
                </a:cubicBezTo>
                <a:cubicBezTo>
                  <a:pt x="6473122" y="5132198"/>
                  <a:pt x="6513618" y="5105227"/>
                  <a:pt x="6574612" y="5091290"/>
                </a:cubicBezTo>
                <a:cubicBezTo>
                  <a:pt x="6635606" y="5077355"/>
                  <a:pt x="6745294" y="5070386"/>
                  <a:pt x="6903678" y="5070386"/>
                </a:cubicBezTo>
                <a:cubicBezTo>
                  <a:pt x="7156502" y="5070386"/>
                  <a:pt x="7342202" y="5132511"/>
                  <a:pt x="7460778" y="5256758"/>
                </a:cubicBezTo>
                <a:cubicBezTo>
                  <a:pt x="7579352" y="5381006"/>
                  <a:pt x="7646740" y="5598366"/>
                  <a:pt x="7662939" y="5908839"/>
                </a:cubicBezTo>
                <a:cubicBezTo>
                  <a:pt x="7681958" y="5946943"/>
                  <a:pt x="7719931" y="5965996"/>
                  <a:pt x="7776858" y="5965996"/>
                </a:cubicBezTo>
                <a:cubicBezTo>
                  <a:pt x="7833784" y="5965996"/>
                  <a:pt x="7862248" y="5940876"/>
                  <a:pt x="7862248" y="5890640"/>
                </a:cubicBezTo>
                <a:cubicBezTo>
                  <a:pt x="7862248" y="5727664"/>
                  <a:pt x="7868200" y="5525831"/>
                  <a:pt x="7880102" y="5285139"/>
                </a:cubicBezTo>
                <a:cubicBezTo>
                  <a:pt x="7892006" y="5044447"/>
                  <a:pt x="7904582" y="4860420"/>
                  <a:pt x="7917830" y="4733056"/>
                </a:cubicBezTo>
                <a:cubicBezTo>
                  <a:pt x="7917830" y="4680524"/>
                  <a:pt x="7888530" y="4654258"/>
                  <a:pt x="7829932" y="4654258"/>
                </a:cubicBezTo>
                <a:close/>
                <a:moveTo>
                  <a:pt x="570352" y="666793"/>
                </a:moveTo>
                <a:lnTo>
                  <a:pt x="11619266" y="666793"/>
                </a:lnTo>
                <a:lnTo>
                  <a:pt x="11619266" y="13049207"/>
                </a:lnTo>
                <a:lnTo>
                  <a:pt x="570352" y="13049207"/>
                </a:lnTo>
                <a:close/>
                <a:moveTo>
                  <a:pt x="303610" y="400050"/>
                </a:moveTo>
                <a:lnTo>
                  <a:pt x="303610" y="13315950"/>
                </a:lnTo>
                <a:lnTo>
                  <a:pt x="11886009" y="13315950"/>
                </a:lnTo>
                <a:lnTo>
                  <a:pt x="11886009" y="400050"/>
                </a:lnTo>
                <a:close/>
                <a:moveTo>
                  <a:pt x="0" y="0"/>
                </a:moveTo>
                <a:lnTo>
                  <a:pt x="12189619" y="0"/>
                </a:lnTo>
                <a:lnTo>
                  <a:pt x="12189619" y="13716000"/>
                </a:lnTo>
                <a:lnTo>
                  <a:pt x="0" y="13716000"/>
                </a:ln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1220813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F30787-A160-4C82-8301-72A79EFCBEFA}"/>
              </a:ext>
            </a:extLst>
          </p:cNvPr>
          <p:cNvSpPr>
            <a:spLocks noGrp="1"/>
          </p:cNvSpPr>
          <p:nvPr>
            <p:ph type="pic" sz="quarter" idx="22" hasCustomPrompt="1"/>
          </p:nvPr>
        </p:nvSpPr>
        <p:spPr>
          <a:xfrm>
            <a:off x="16790266" y="2134581"/>
            <a:ext cx="6006733" cy="12726119"/>
          </a:xfrm>
          <a:custGeom>
            <a:avLst/>
            <a:gdLst>
              <a:gd name="connsiteX0" fmla="*/ 816675 w 6006733"/>
              <a:gd name="connsiteY0" fmla="*/ 0 h 12726119"/>
              <a:gd name="connsiteX1" fmla="*/ 5190057 w 6006733"/>
              <a:gd name="connsiteY1" fmla="*/ 0 h 12726119"/>
              <a:gd name="connsiteX2" fmla="*/ 6006733 w 6006733"/>
              <a:gd name="connsiteY2" fmla="*/ 816676 h 12726119"/>
              <a:gd name="connsiteX3" fmla="*/ 6006733 w 6006733"/>
              <a:gd name="connsiteY3" fmla="*/ 11909443 h 12726119"/>
              <a:gd name="connsiteX4" fmla="*/ 5190057 w 6006733"/>
              <a:gd name="connsiteY4" fmla="*/ 12726119 h 12726119"/>
              <a:gd name="connsiteX5" fmla="*/ 816675 w 6006733"/>
              <a:gd name="connsiteY5" fmla="*/ 12726119 h 12726119"/>
              <a:gd name="connsiteX6" fmla="*/ 0 w 6006733"/>
              <a:gd name="connsiteY6" fmla="*/ 11909443 h 12726119"/>
              <a:gd name="connsiteX7" fmla="*/ 0 w 6006733"/>
              <a:gd name="connsiteY7" fmla="*/ 816676 h 12726119"/>
              <a:gd name="connsiteX8" fmla="*/ 816675 w 6006733"/>
              <a:gd name="connsiteY8" fmla="*/ 0 h 1272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6733" h="12726119">
                <a:moveTo>
                  <a:pt x="816675" y="0"/>
                </a:moveTo>
                <a:lnTo>
                  <a:pt x="5190057" y="0"/>
                </a:lnTo>
                <a:cubicBezTo>
                  <a:pt x="5641095" y="0"/>
                  <a:pt x="6006733" y="365638"/>
                  <a:pt x="6006733" y="816676"/>
                </a:cubicBezTo>
                <a:lnTo>
                  <a:pt x="6006733" y="11909443"/>
                </a:lnTo>
                <a:cubicBezTo>
                  <a:pt x="6006733" y="12360481"/>
                  <a:pt x="5641095" y="12726119"/>
                  <a:pt x="5190057" y="12726119"/>
                </a:cubicBezTo>
                <a:lnTo>
                  <a:pt x="816675" y="12726119"/>
                </a:lnTo>
                <a:cubicBezTo>
                  <a:pt x="365638" y="12726119"/>
                  <a:pt x="0" y="12360481"/>
                  <a:pt x="0" y="11909443"/>
                </a:cubicBezTo>
                <a:lnTo>
                  <a:pt x="0" y="816676"/>
                </a:lnTo>
                <a:cubicBezTo>
                  <a:pt x="0" y="365638"/>
                  <a:pt x="365638" y="0"/>
                  <a:pt x="816675" y="0"/>
                </a:cubicBez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
        <p:nvSpPr>
          <p:cNvPr id="10" name="Picture Placeholder 9">
            <a:extLst>
              <a:ext uri="{FF2B5EF4-FFF2-40B4-BE49-F238E27FC236}">
                <a16:creationId xmlns:a16="http://schemas.microsoft.com/office/drawing/2014/main" id="{0A1C8B41-D3B2-4F1C-8E7E-46B3A2746D4A}"/>
              </a:ext>
            </a:extLst>
          </p:cNvPr>
          <p:cNvSpPr>
            <a:spLocks noGrp="1"/>
          </p:cNvSpPr>
          <p:nvPr>
            <p:ph type="pic" sz="quarter" idx="23" hasCustomPrompt="1"/>
          </p:nvPr>
        </p:nvSpPr>
        <p:spPr>
          <a:xfrm>
            <a:off x="0" y="0"/>
            <a:ext cx="3914775" cy="13716000"/>
          </a:xfrm>
          <a:prstGeom prst="rect">
            <a:avLst/>
          </a:pr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1037483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E7956B0-4A47-4519-9B62-413F31FBC8DD}"/>
              </a:ext>
            </a:extLst>
          </p:cNvPr>
          <p:cNvSpPr>
            <a:spLocks noGrp="1"/>
          </p:cNvSpPr>
          <p:nvPr>
            <p:ph type="pic" sz="quarter" idx="19" hasCustomPrompt="1"/>
          </p:nvPr>
        </p:nvSpPr>
        <p:spPr>
          <a:xfrm>
            <a:off x="3097406" y="2511456"/>
            <a:ext cx="8876866" cy="7163991"/>
          </a:xfrm>
          <a:custGeom>
            <a:avLst/>
            <a:gdLst>
              <a:gd name="connsiteX0" fmla="*/ 0 w 8876866"/>
              <a:gd name="connsiteY0" fmla="*/ 0 h 7163991"/>
              <a:gd name="connsiteX1" fmla="*/ 8374647 w 8876866"/>
              <a:gd name="connsiteY1" fmla="*/ 2045781 h 7163991"/>
              <a:gd name="connsiteX2" fmla="*/ 8876866 w 8876866"/>
              <a:gd name="connsiteY2" fmla="*/ 7163991 h 7163991"/>
              <a:gd name="connsiteX3" fmla="*/ 353414 w 8876866"/>
              <a:gd name="connsiteY3" fmla="*/ 6401475 h 7163991"/>
            </a:gdLst>
            <a:ahLst/>
            <a:cxnLst>
              <a:cxn ang="0">
                <a:pos x="connsiteX0" y="connsiteY0"/>
              </a:cxn>
              <a:cxn ang="0">
                <a:pos x="connsiteX1" y="connsiteY1"/>
              </a:cxn>
              <a:cxn ang="0">
                <a:pos x="connsiteX2" y="connsiteY2"/>
              </a:cxn>
              <a:cxn ang="0">
                <a:pos x="connsiteX3" y="connsiteY3"/>
              </a:cxn>
            </a:cxnLst>
            <a:rect l="l" t="t" r="r" b="b"/>
            <a:pathLst>
              <a:path w="8876866" h="7163991">
                <a:moveTo>
                  <a:pt x="0" y="0"/>
                </a:moveTo>
                <a:lnTo>
                  <a:pt x="8374647" y="2045781"/>
                </a:lnTo>
                <a:lnTo>
                  <a:pt x="8876866" y="7163991"/>
                </a:lnTo>
                <a:lnTo>
                  <a:pt x="353414" y="6401475"/>
                </a:ln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1818763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3D21F2C-C456-4E44-BF47-429A49FCF677}"/>
              </a:ext>
            </a:extLst>
          </p:cNvPr>
          <p:cNvSpPr>
            <a:spLocks noGrp="1"/>
          </p:cNvSpPr>
          <p:nvPr>
            <p:ph type="pic" sz="quarter" idx="19" hasCustomPrompt="1"/>
          </p:nvPr>
        </p:nvSpPr>
        <p:spPr>
          <a:xfrm>
            <a:off x="3097406" y="2511456"/>
            <a:ext cx="8876866" cy="7163991"/>
          </a:xfrm>
          <a:custGeom>
            <a:avLst/>
            <a:gdLst>
              <a:gd name="connsiteX0" fmla="*/ 0 w 8876866"/>
              <a:gd name="connsiteY0" fmla="*/ 0 h 7163991"/>
              <a:gd name="connsiteX1" fmla="*/ 8374647 w 8876866"/>
              <a:gd name="connsiteY1" fmla="*/ 2045781 h 7163991"/>
              <a:gd name="connsiteX2" fmla="*/ 8876866 w 8876866"/>
              <a:gd name="connsiteY2" fmla="*/ 7163991 h 7163991"/>
              <a:gd name="connsiteX3" fmla="*/ 353414 w 8876866"/>
              <a:gd name="connsiteY3" fmla="*/ 6401475 h 7163991"/>
            </a:gdLst>
            <a:ahLst/>
            <a:cxnLst>
              <a:cxn ang="0">
                <a:pos x="connsiteX0" y="connsiteY0"/>
              </a:cxn>
              <a:cxn ang="0">
                <a:pos x="connsiteX1" y="connsiteY1"/>
              </a:cxn>
              <a:cxn ang="0">
                <a:pos x="connsiteX2" y="connsiteY2"/>
              </a:cxn>
              <a:cxn ang="0">
                <a:pos x="connsiteX3" y="connsiteY3"/>
              </a:cxn>
            </a:cxnLst>
            <a:rect l="l" t="t" r="r" b="b"/>
            <a:pathLst>
              <a:path w="8876866" h="7163991">
                <a:moveTo>
                  <a:pt x="0" y="0"/>
                </a:moveTo>
                <a:lnTo>
                  <a:pt x="8374647" y="2045781"/>
                </a:lnTo>
                <a:lnTo>
                  <a:pt x="8876866" y="7163991"/>
                </a:lnTo>
                <a:lnTo>
                  <a:pt x="353414" y="6401475"/>
                </a:ln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1646911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23F4A04-8639-4A1B-BE3B-D12FAAAECDF5}"/>
              </a:ext>
            </a:extLst>
          </p:cNvPr>
          <p:cNvSpPr>
            <a:spLocks noGrp="1"/>
          </p:cNvSpPr>
          <p:nvPr userDrawn="1">
            <p:ph type="pic" sz="quarter" idx="23" hasCustomPrompt="1"/>
          </p:nvPr>
        </p:nvSpPr>
        <p:spPr>
          <a:xfrm rot="20700000">
            <a:off x="18741232" y="-608620"/>
            <a:ext cx="6006732" cy="12726119"/>
          </a:xfrm>
          <a:custGeom>
            <a:avLst/>
            <a:gdLst>
              <a:gd name="connsiteX0" fmla="*/ 816674 w 6006732"/>
              <a:gd name="connsiteY0" fmla="*/ 0 h 12726119"/>
              <a:gd name="connsiteX1" fmla="*/ 5190056 w 6006732"/>
              <a:gd name="connsiteY1" fmla="*/ 0 h 12726119"/>
              <a:gd name="connsiteX2" fmla="*/ 6006732 w 6006732"/>
              <a:gd name="connsiteY2" fmla="*/ 816676 h 12726119"/>
              <a:gd name="connsiteX3" fmla="*/ 6006732 w 6006732"/>
              <a:gd name="connsiteY3" fmla="*/ 11909443 h 12726119"/>
              <a:gd name="connsiteX4" fmla="*/ 5190056 w 6006732"/>
              <a:gd name="connsiteY4" fmla="*/ 12726119 h 12726119"/>
              <a:gd name="connsiteX5" fmla="*/ 816674 w 6006732"/>
              <a:gd name="connsiteY5" fmla="*/ 12726119 h 12726119"/>
              <a:gd name="connsiteX6" fmla="*/ 0 w 6006732"/>
              <a:gd name="connsiteY6" fmla="*/ 11909443 h 12726119"/>
              <a:gd name="connsiteX7" fmla="*/ 0 w 6006732"/>
              <a:gd name="connsiteY7" fmla="*/ 816676 h 12726119"/>
              <a:gd name="connsiteX8" fmla="*/ 816674 w 6006732"/>
              <a:gd name="connsiteY8" fmla="*/ 0 h 1272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6732" h="12726119">
                <a:moveTo>
                  <a:pt x="816674" y="0"/>
                </a:moveTo>
                <a:lnTo>
                  <a:pt x="5190056" y="0"/>
                </a:lnTo>
                <a:cubicBezTo>
                  <a:pt x="5641094" y="0"/>
                  <a:pt x="6006732" y="365638"/>
                  <a:pt x="6006732" y="816676"/>
                </a:cubicBezTo>
                <a:lnTo>
                  <a:pt x="6006732" y="11909443"/>
                </a:lnTo>
                <a:cubicBezTo>
                  <a:pt x="6006732" y="12360481"/>
                  <a:pt x="5641094" y="12726119"/>
                  <a:pt x="5190056" y="12726119"/>
                </a:cubicBezTo>
                <a:lnTo>
                  <a:pt x="816674" y="12726119"/>
                </a:lnTo>
                <a:cubicBezTo>
                  <a:pt x="365636" y="12726119"/>
                  <a:pt x="0" y="12360481"/>
                  <a:pt x="0" y="11909443"/>
                </a:cubicBezTo>
                <a:lnTo>
                  <a:pt x="0" y="816676"/>
                </a:lnTo>
                <a:cubicBezTo>
                  <a:pt x="0" y="365638"/>
                  <a:pt x="365636" y="0"/>
                  <a:pt x="816674" y="0"/>
                </a:cubicBez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
        <p:nvSpPr>
          <p:cNvPr id="17" name="Picture Placeholder 16">
            <a:extLst>
              <a:ext uri="{FF2B5EF4-FFF2-40B4-BE49-F238E27FC236}">
                <a16:creationId xmlns:a16="http://schemas.microsoft.com/office/drawing/2014/main" id="{F3841606-86CE-4690-A27D-A14B083EB7C9}"/>
              </a:ext>
            </a:extLst>
          </p:cNvPr>
          <p:cNvSpPr>
            <a:spLocks noGrp="1"/>
          </p:cNvSpPr>
          <p:nvPr userDrawn="1">
            <p:ph type="pic" sz="quarter" idx="22" hasCustomPrompt="1"/>
          </p:nvPr>
        </p:nvSpPr>
        <p:spPr>
          <a:xfrm rot="20700000">
            <a:off x="12973476" y="4948168"/>
            <a:ext cx="6006732" cy="12726120"/>
          </a:xfrm>
          <a:custGeom>
            <a:avLst/>
            <a:gdLst>
              <a:gd name="connsiteX0" fmla="*/ 816676 w 6006732"/>
              <a:gd name="connsiteY0" fmla="*/ 0 h 12726120"/>
              <a:gd name="connsiteX1" fmla="*/ 5190060 w 6006732"/>
              <a:gd name="connsiteY1" fmla="*/ 0 h 12726120"/>
              <a:gd name="connsiteX2" fmla="*/ 6006732 w 6006732"/>
              <a:gd name="connsiteY2" fmla="*/ 816677 h 12726120"/>
              <a:gd name="connsiteX3" fmla="*/ 6006732 w 6006732"/>
              <a:gd name="connsiteY3" fmla="*/ 11909444 h 12726120"/>
              <a:gd name="connsiteX4" fmla="*/ 5190060 w 6006732"/>
              <a:gd name="connsiteY4" fmla="*/ 12726120 h 12726120"/>
              <a:gd name="connsiteX5" fmla="*/ 816676 w 6006732"/>
              <a:gd name="connsiteY5" fmla="*/ 12726120 h 12726120"/>
              <a:gd name="connsiteX6" fmla="*/ 0 w 6006732"/>
              <a:gd name="connsiteY6" fmla="*/ 11909444 h 12726120"/>
              <a:gd name="connsiteX7" fmla="*/ 0 w 6006732"/>
              <a:gd name="connsiteY7" fmla="*/ 816677 h 12726120"/>
              <a:gd name="connsiteX8" fmla="*/ 816676 w 6006732"/>
              <a:gd name="connsiteY8" fmla="*/ 0 h 1272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6732" h="12726120">
                <a:moveTo>
                  <a:pt x="816676" y="0"/>
                </a:moveTo>
                <a:lnTo>
                  <a:pt x="5190060" y="0"/>
                </a:lnTo>
                <a:cubicBezTo>
                  <a:pt x="5641096" y="0"/>
                  <a:pt x="6006732" y="365639"/>
                  <a:pt x="6006732" y="816677"/>
                </a:cubicBezTo>
                <a:lnTo>
                  <a:pt x="6006732" y="11909444"/>
                </a:lnTo>
                <a:cubicBezTo>
                  <a:pt x="6006732" y="12360480"/>
                  <a:pt x="5641096" y="12726120"/>
                  <a:pt x="5190060" y="12726120"/>
                </a:cubicBezTo>
                <a:lnTo>
                  <a:pt x="816676" y="12726120"/>
                </a:lnTo>
                <a:cubicBezTo>
                  <a:pt x="365640" y="12726120"/>
                  <a:pt x="0" y="12360480"/>
                  <a:pt x="0" y="11909444"/>
                </a:cubicBezTo>
                <a:lnTo>
                  <a:pt x="0" y="816677"/>
                </a:lnTo>
                <a:cubicBezTo>
                  <a:pt x="0" y="365639"/>
                  <a:pt x="365640" y="0"/>
                  <a:pt x="816676" y="0"/>
                </a:cubicBez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3527048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BDC2141-0B48-46F5-86C2-3D0FBB65D82E}"/>
              </a:ext>
            </a:extLst>
          </p:cNvPr>
          <p:cNvSpPr>
            <a:spLocks noGrp="1"/>
          </p:cNvSpPr>
          <p:nvPr userDrawn="1">
            <p:ph type="pic" sz="quarter" idx="22" hasCustomPrompt="1"/>
          </p:nvPr>
        </p:nvSpPr>
        <p:spPr>
          <a:xfrm>
            <a:off x="7848600" y="0"/>
            <a:ext cx="16530638" cy="13716001"/>
          </a:xfrm>
          <a:prstGeom prst="rect">
            <a:avLst/>
          </a:pr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2229072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6958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634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D5106-3FBA-4512-BABC-74FBC3AD13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58BB8C-A578-4B9A-A9F8-0040A3D20498}"/>
              </a:ext>
            </a:extLst>
          </p:cNvPr>
          <p:cNvSpPr>
            <a:spLocks noGrp="1"/>
          </p:cNvSpPr>
          <p:nvPr>
            <p:ph type="dt" sz="half" idx="10"/>
          </p:nvPr>
        </p:nvSpPr>
        <p:spPr/>
        <p:txBody>
          <a:bodyPr/>
          <a:lstStyle/>
          <a:p>
            <a:fld id="{08D9C9A3-9E20-4001-85E5-4AE40207875D}" type="datetimeFigureOut">
              <a:rPr lang="en-US" smtClean="0"/>
              <a:t>11/9/22</a:t>
            </a:fld>
            <a:endParaRPr lang="en-US"/>
          </a:p>
        </p:txBody>
      </p:sp>
      <p:sp>
        <p:nvSpPr>
          <p:cNvPr id="4" name="Footer Placeholder 3">
            <a:extLst>
              <a:ext uri="{FF2B5EF4-FFF2-40B4-BE49-F238E27FC236}">
                <a16:creationId xmlns:a16="http://schemas.microsoft.com/office/drawing/2014/main" id="{9A21D644-F876-4031-9824-3F45CDBD85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0ACD0-9668-4323-8E9D-DC12583C7BAB}"/>
              </a:ext>
            </a:extLst>
          </p:cNvPr>
          <p:cNvSpPr>
            <a:spLocks noGrp="1"/>
          </p:cNvSpPr>
          <p:nvPr>
            <p:ph type="sldNum" sz="quarter" idx="12"/>
          </p:nvPr>
        </p:nvSpPr>
        <p:spPr/>
        <p:txBody>
          <a:bodyPr/>
          <a:lstStyle/>
          <a:p>
            <a:fld id="{A6F518E0-C400-4050-ABB3-26055C0DBC11}" type="slidenum">
              <a:rPr lang="en-US" smtClean="0"/>
              <a:t>‹#›</a:t>
            </a:fld>
            <a:endParaRPr lang="en-US"/>
          </a:p>
        </p:txBody>
      </p:sp>
    </p:spTree>
    <p:extLst>
      <p:ext uri="{BB962C8B-B14F-4D97-AF65-F5344CB8AC3E}">
        <p14:creationId xmlns:p14="http://schemas.microsoft.com/office/powerpoint/2010/main" val="21497100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ver - Standar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F1A674-6677-4D33-A0BD-18FB98AF152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23617" y="1037909"/>
            <a:ext cx="4151836" cy="1057386"/>
          </a:xfrm>
          <a:prstGeom prst="rect">
            <a:avLst/>
          </a:prstGeom>
        </p:spPr>
      </p:pic>
      <p:sp>
        <p:nvSpPr>
          <p:cNvPr id="8" name="Cover Page Background"/>
          <p:cNvSpPr/>
          <p:nvPr>
            <p:custDataLst>
              <p:tags r:id="rId1"/>
            </p:custDataLst>
          </p:nvPr>
        </p:nvSpPr>
        <p:spPr bwMode="gray">
          <a:xfrm>
            <a:off x="1023618" y="5283200"/>
            <a:ext cx="22367171" cy="6220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dirty="0"/>
          </a:p>
        </p:txBody>
      </p:sp>
      <p:sp>
        <p:nvSpPr>
          <p:cNvPr id="43" name="Freeform 46">
            <a:extLst>
              <a:ext uri="{FF2B5EF4-FFF2-40B4-BE49-F238E27FC236}">
                <a16:creationId xmlns:a16="http://schemas.microsoft.com/office/drawing/2014/main" id="{BE3870F6-DD99-42E6-97B2-E7AFE73CB797}"/>
              </a:ext>
            </a:extLst>
          </p:cNvPr>
          <p:cNvSpPr/>
          <p:nvPr userDrawn="1"/>
        </p:nvSpPr>
        <p:spPr>
          <a:xfrm>
            <a:off x="13740701" y="1641340"/>
            <a:ext cx="9001565" cy="7315200"/>
          </a:xfrm>
          <a:custGeom>
            <a:avLst/>
            <a:gdLst>
              <a:gd name="connsiteX0" fmla="*/ 1693545 w 1693544"/>
              <a:gd name="connsiteY0" fmla="*/ 1869123 h 1869122"/>
              <a:gd name="connsiteX1" fmla="*/ 5143 w 1693544"/>
              <a:gd name="connsiteY1" fmla="*/ 1869123 h 1869122"/>
              <a:gd name="connsiteX2" fmla="*/ 0 w 1693544"/>
              <a:gd name="connsiteY2" fmla="*/ 0 h 1869122"/>
              <a:gd name="connsiteX3" fmla="*/ 1688465 w 1693544"/>
              <a:gd name="connsiteY3" fmla="*/ 0 h 1869122"/>
            </a:gdLst>
            <a:ahLst/>
            <a:cxnLst>
              <a:cxn ang="0">
                <a:pos x="connsiteX0" y="connsiteY0"/>
              </a:cxn>
              <a:cxn ang="0">
                <a:pos x="connsiteX1" y="connsiteY1"/>
              </a:cxn>
              <a:cxn ang="0">
                <a:pos x="connsiteX2" y="connsiteY2"/>
              </a:cxn>
              <a:cxn ang="0">
                <a:pos x="connsiteX3" y="connsiteY3"/>
              </a:cxn>
            </a:cxnLst>
            <a:rect l="l" t="t" r="r" b="b"/>
            <a:pathLst>
              <a:path w="1693544" h="1869122">
                <a:moveTo>
                  <a:pt x="1693545" y="1869123"/>
                </a:moveTo>
                <a:lnTo>
                  <a:pt x="5143" y="1869123"/>
                </a:lnTo>
                <a:lnTo>
                  <a:pt x="0" y="0"/>
                </a:lnTo>
                <a:lnTo>
                  <a:pt x="1688465" y="0"/>
                </a:lnTo>
                <a:close/>
              </a:path>
            </a:pathLst>
          </a:custGeom>
          <a:solidFill>
            <a:schemeClr val="tx1"/>
          </a:solidFill>
          <a:ln w="6350" cap="flat">
            <a:noFill/>
            <a:prstDash val="solid"/>
            <a:miter/>
          </a:ln>
        </p:spPr>
        <p:txBody>
          <a:bodyPr rtlCol="0" anchor="ctr"/>
          <a:lstStyle/>
          <a:p>
            <a:endParaRPr lang="en-US" sz="3600" dirty="0"/>
          </a:p>
        </p:txBody>
      </p:sp>
      <p:sp>
        <p:nvSpPr>
          <p:cNvPr id="47" name="Freeform 47">
            <a:extLst>
              <a:ext uri="{FF2B5EF4-FFF2-40B4-BE49-F238E27FC236}">
                <a16:creationId xmlns:a16="http://schemas.microsoft.com/office/drawing/2014/main" id="{848497DD-05A2-422F-A927-56141812A450}"/>
              </a:ext>
            </a:extLst>
          </p:cNvPr>
          <p:cNvSpPr/>
          <p:nvPr userDrawn="1"/>
        </p:nvSpPr>
        <p:spPr>
          <a:xfrm>
            <a:off x="22119003" y="1030937"/>
            <a:ext cx="1271786" cy="7315190"/>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tx2"/>
          </a:solidFill>
          <a:ln w="6350" cap="flat">
            <a:solidFill>
              <a:schemeClr val="tx2"/>
            </a:solidFill>
            <a:prstDash val="solid"/>
            <a:miter/>
          </a:ln>
        </p:spPr>
        <p:txBody>
          <a:bodyPr rtlCol="0" anchor="ctr"/>
          <a:lstStyle/>
          <a:p>
            <a:endParaRPr lang="en-US" sz="3600" dirty="0"/>
          </a:p>
        </p:txBody>
      </p:sp>
      <p:sp>
        <p:nvSpPr>
          <p:cNvPr id="7" name="Text Placeholder 6">
            <a:extLst>
              <a:ext uri="{FF2B5EF4-FFF2-40B4-BE49-F238E27FC236}">
                <a16:creationId xmlns:a16="http://schemas.microsoft.com/office/drawing/2014/main" id="{B7D6A1EA-0F37-48A6-BA0C-75601ABCF5AE}"/>
              </a:ext>
            </a:extLst>
          </p:cNvPr>
          <p:cNvSpPr>
            <a:spLocks noGrp="1"/>
          </p:cNvSpPr>
          <p:nvPr>
            <p:ph type="body" sz="quarter" idx="11" hasCustomPrompt="1"/>
          </p:nvPr>
        </p:nvSpPr>
        <p:spPr>
          <a:xfrm>
            <a:off x="2269927" y="9163050"/>
            <a:ext cx="9001565" cy="549276"/>
          </a:xfrm>
        </p:spPr>
        <p:txBody>
          <a:bodyPr anchor="ctr" anchorCtr="0"/>
          <a:lstStyle>
            <a:lvl1pPr marL="0" indent="0">
              <a:buNone/>
              <a:defRPr sz="3600">
                <a:solidFill>
                  <a:schemeClr val="bg1"/>
                </a:solidFill>
              </a:defRPr>
            </a:lvl1pPr>
          </a:lstStyle>
          <a:p>
            <a:pPr lvl="0"/>
            <a:r>
              <a:rPr lang="en-US" dirty="0"/>
              <a:t>Click to add date</a:t>
            </a:r>
          </a:p>
        </p:txBody>
      </p:sp>
      <p:sp>
        <p:nvSpPr>
          <p:cNvPr id="44" name="Cover Page Title">
            <a:extLst>
              <a:ext uri="{FF2B5EF4-FFF2-40B4-BE49-F238E27FC236}">
                <a16:creationId xmlns:a16="http://schemas.microsoft.com/office/drawing/2014/main" id="{D06F078A-5305-4839-8D84-1CD3C74636CC}"/>
              </a:ext>
            </a:extLst>
          </p:cNvPr>
          <p:cNvSpPr>
            <a:spLocks noGrp="1"/>
          </p:cNvSpPr>
          <p:nvPr>
            <p:ph type="ctrTitle" hasCustomPrompt="1"/>
            <p:custDataLst>
              <p:tags r:id="rId2"/>
            </p:custDataLst>
          </p:nvPr>
        </p:nvSpPr>
        <p:spPr bwMode="gray">
          <a:xfrm>
            <a:off x="14678903" y="2377441"/>
            <a:ext cx="7201252" cy="2562922"/>
          </a:xfrm>
          <a:prstGeom prst="rect">
            <a:avLst/>
          </a:prstGeom>
        </p:spPr>
        <p:txBody>
          <a:bodyPr bIns="0" anchor="b">
            <a:normAutofit/>
          </a:bodyPr>
          <a:lstStyle>
            <a:lvl1pPr>
              <a:lnSpc>
                <a:spcPct val="100000"/>
              </a:lnSpc>
              <a:defRPr sz="5600">
                <a:solidFill>
                  <a:schemeClr val="bg1"/>
                </a:solidFill>
                <a:latin typeface="+mn-lt"/>
              </a:defRPr>
            </a:lvl1pPr>
          </a:lstStyle>
          <a:p>
            <a:r>
              <a:rPr lang="en-US" dirty="0"/>
              <a:t>Click to add a title</a:t>
            </a:r>
          </a:p>
        </p:txBody>
      </p:sp>
      <p:cxnSp>
        <p:nvCxnSpPr>
          <p:cNvPr id="46" name="Straight Connector 45">
            <a:extLst>
              <a:ext uri="{FF2B5EF4-FFF2-40B4-BE49-F238E27FC236}">
                <a16:creationId xmlns:a16="http://schemas.microsoft.com/office/drawing/2014/main" id="{DAC1EEEC-A7E5-4EE8-8788-1CEF55A5F3DC}"/>
              </a:ext>
            </a:extLst>
          </p:cNvPr>
          <p:cNvCxnSpPr>
            <a:cxnSpLocks/>
          </p:cNvCxnSpPr>
          <p:nvPr userDrawn="1"/>
        </p:nvCxnSpPr>
        <p:spPr>
          <a:xfrm>
            <a:off x="14678903" y="5303520"/>
            <a:ext cx="7201252"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Cover Page Subtitle">
            <a:extLst>
              <a:ext uri="{FF2B5EF4-FFF2-40B4-BE49-F238E27FC236}">
                <a16:creationId xmlns:a16="http://schemas.microsoft.com/office/drawing/2014/main" id="{40131FAE-9992-4928-97DB-586C6888E419}"/>
              </a:ext>
            </a:extLst>
          </p:cNvPr>
          <p:cNvSpPr>
            <a:spLocks noGrp="1"/>
          </p:cNvSpPr>
          <p:nvPr>
            <p:ph type="subTitle" idx="1" hasCustomPrompt="1"/>
            <p:custDataLst>
              <p:tags r:id="rId3"/>
            </p:custDataLst>
          </p:nvPr>
        </p:nvSpPr>
        <p:spPr bwMode="gray">
          <a:xfrm>
            <a:off x="14678903" y="5686999"/>
            <a:ext cx="7201252" cy="2168834"/>
          </a:xfrm>
          <a:prstGeom prst="rect">
            <a:avLst/>
          </a:prstGeom>
        </p:spPr>
        <p:txBody>
          <a:bodyPr/>
          <a:lstStyle>
            <a:lvl1pPr marL="0" indent="0" algn="l">
              <a:lnSpc>
                <a:spcPts val="4000"/>
              </a:lnSpc>
              <a:spcBef>
                <a:spcPts val="0"/>
              </a:spcBef>
              <a:spcAft>
                <a:spcPts val="0"/>
              </a:spcAft>
              <a:buNone/>
              <a:defRPr sz="3600">
                <a:solidFill>
                  <a:schemeClr val="bg1"/>
                </a:solidFill>
                <a:latin typeface="+mn-lt"/>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dirty="0"/>
              <a:t>Click to add a subtitle</a:t>
            </a:r>
          </a:p>
        </p:txBody>
      </p:sp>
      <p:sp>
        <p:nvSpPr>
          <p:cNvPr id="3" name="Rectangle 2">
            <a:extLst>
              <a:ext uri="{FF2B5EF4-FFF2-40B4-BE49-F238E27FC236}">
                <a16:creationId xmlns:a16="http://schemas.microsoft.com/office/drawing/2014/main" id="{BD670B46-9A06-47BC-B962-A3D12C3A10D2}"/>
              </a:ext>
            </a:extLst>
          </p:cNvPr>
          <p:cNvSpPr/>
          <p:nvPr userDrawn="1"/>
        </p:nvSpPr>
        <p:spPr>
          <a:xfrm>
            <a:off x="890095" y="11918978"/>
            <a:ext cx="2250069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This presentation is provided by Bernstein. </a:t>
            </a:r>
            <a:r>
              <a:rPr kumimoji="0" lang="en-GB" sz="16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This presentation booklet has been provided to you for use in a private and confidential meeting to discuss a potential or existing investment-advisory relationship. This presentation is not an advertisement and is not intended for public use or distribution beyond our private meeting. Bernstein does not provide tax, legal, or accounting advice. In considering this material, you should discuss your individual circumstances with professionals in those areas before making any decisions. </a:t>
            </a:r>
            <a:endParaRPr kumimoji="0" lang="en-US" sz="16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6503377"/>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accent1"/>
        </a:solidFill>
        <a:effectLst/>
      </p:bgPr>
    </p:bg>
    <p:spTree>
      <p:nvGrpSpPr>
        <p:cNvPr id="1" name=""/>
        <p:cNvGrpSpPr/>
        <p:nvPr/>
      </p:nvGrpSpPr>
      <p:grpSpPr>
        <a:xfrm>
          <a:off x="0" y="0"/>
          <a:ext cx="0" cy="0"/>
          <a:chOff x="0" y="0"/>
          <a:chExt cx="0" cy="0"/>
        </a:xfrm>
      </p:grpSpPr>
      <p:sp>
        <p:nvSpPr>
          <p:cNvPr id="4" name="Picture Placeholder 18">
            <a:extLst>
              <a:ext uri="{FF2B5EF4-FFF2-40B4-BE49-F238E27FC236}">
                <a16:creationId xmlns:a16="http://schemas.microsoft.com/office/drawing/2014/main" id="{E8D38061-B3D1-4C00-A678-7CE29CB1048E}"/>
              </a:ext>
            </a:extLst>
          </p:cNvPr>
          <p:cNvSpPr>
            <a:spLocks noGrp="1"/>
          </p:cNvSpPr>
          <p:nvPr>
            <p:ph type="pic" sz="quarter" idx="12" hasCustomPrompt="1"/>
          </p:nvPr>
        </p:nvSpPr>
        <p:spPr>
          <a:xfrm>
            <a:off x="0" y="-1"/>
            <a:ext cx="9486900" cy="13716000"/>
          </a:xfrm>
          <a:prstGeom prst="rect">
            <a:avLst/>
          </a:pr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31617310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 - Standard - Presenter Names">
    <p:spTree>
      <p:nvGrpSpPr>
        <p:cNvPr id="1" name=""/>
        <p:cNvGrpSpPr/>
        <p:nvPr/>
      </p:nvGrpSpPr>
      <p:grpSpPr>
        <a:xfrm>
          <a:off x="0" y="0"/>
          <a:ext cx="0" cy="0"/>
          <a:chOff x="0" y="0"/>
          <a:chExt cx="0" cy="0"/>
        </a:xfrm>
      </p:grpSpPr>
      <p:sp>
        <p:nvSpPr>
          <p:cNvPr id="8" name="Cover Page Background"/>
          <p:cNvSpPr/>
          <p:nvPr>
            <p:custDataLst>
              <p:tags r:id="rId1"/>
            </p:custDataLst>
          </p:nvPr>
        </p:nvSpPr>
        <p:spPr bwMode="gray">
          <a:xfrm>
            <a:off x="1023618" y="5283200"/>
            <a:ext cx="22367171" cy="6220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dirty="0"/>
          </a:p>
        </p:txBody>
      </p:sp>
      <p:sp>
        <p:nvSpPr>
          <p:cNvPr id="43" name="Freeform 46">
            <a:extLst>
              <a:ext uri="{FF2B5EF4-FFF2-40B4-BE49-F238E27FC236}">
                <a16:creationId xmlns:a16="http://schemas.microsoft.com/office/drawing/2014/main" id="{C710AA21-48EC-4370-BA75-942A0F7A15DC}"/>
              </a:ext>
            </a:extLst>
          </p:cNvPr>
          <p:cNvSpPr/>
          <p:nvPr userDrawn="1"/>
        </p:nvSpPr>
        <p:spPr>
          <a:xfrm>
            <a:off x="13740701" y="1641340"/>
            <a:ext cx="9001565" cy="7315200"/>
          </a:xfrm>
          <a:custGeom>
            <a:avLst/>
            <a:gdLst>
              <a:gd name="connsiteX0" fmla="*/ 1693545 w 1693544"/>
              <a:gd name="connsiteY0" fmla="*/ 1869123 h 1869122"/>
              <a:gd name="connsiteX1" fmla="*/ 5143 w 1693544"/>
              <a:gd name="connsiteY1" fmla="*/ 1869123 h 1869122"/>
              <a:gd name="connsiteX2" fmla="*/ 0 w 1693544"/>
              <a:gd name="connsiteY2" fmla="*/ 0 h 1869122"/>
              <a:gd name="connsiteX3" fmla="*/ 1688465 w 1693544"/>
              <a:gd name="connsiteY3" fmla="*/ 0 h 1869122"/>
            </a:gdLst>
            <a:ahLst/>
            <a:cxnLst>
              <a:cxn ang="0">
                <a:pos x="connsiteX0" y="connsiteY0"/>
              </a:cxn>
              <a:cxn ang="0">
                <a:pos x="connsiteX1" y="connsiteY1"/>
              </a:cxn>
              <a:cxn ang="0">
                <a:pos x="connsiteX2" y="connsiteY2"/>
              </a:cxn>
              <a:cxn ang="0">
                <a:pos x="connsiteX3" y="connsiteY3"/>
              </a:cxn>
            </a:cxnLst>
            <a:rect l="l" t="t" r="r" b="b"/>
            <a:pathLst>
              <a:path w="1693544" h="1869122">
                <a:moveTo>
                  <a:pt x="1693545" y="1869123"/>
                </a:moveTo>
                <a:lnTo>
                  <a:pt x="5143" y="1869123"/>
                </a:lnTo>
                <a:lnTo>
                  <a:pt x="0" y="0"/>
                </a:lnTo>
                <a:lnTo>
                  <a:pt x="1688465" y="0"/>
                </a:lnTo>
                <a:close/>
              </a:path>
            </a:pathLst>
          </a:custGeom>
          <a:solidFill>
            <a:schemeClr val="tx1"/>
          </a:solidFill>
          <a:ln w="6350" cap="flat">
            <a:noFill/>
            <a:prstDash val="solid"/>
            <a:miter/>
          </a:ln>
        </p:spPr>
        <p:txBody>
          <a:bodyPr rtlCol="0" anchor="ctr"/>
          <a:lstStyle/>
          <a:p>
            <a:endParaRPr lang="en-US" sz="3600" dirty="0"/>
          </a:p>
        </p:txBody>
      </p:sp>
      <p:sp>
        <p:nvSpPr>
          <p:cNvPr id="44" name="Freeform 47">
            <a:extLst>
              <a:ext uri="{FF2B5EF4-FFF2-40B4-BE49-F238E27FC236}">
                <a16:creationId xmlns:a16="http://schemas.microsoft.com/office/drawing/2014/main" id="{F361AAC7-D988-4F58-970D-5431BF266C3F}"/>
              </a:ext>
            </a:extLst>
          </p:cNvPr>
          <p:cNvSpPr/>
          <p:nvPr userDrawn="1"/>
        </p:nvSpPr>
        <p:spPr>
          <a:xfrm>
            <a:off x="22119003" y="1030937"/>
            <a:ext cx="1271786" cy="7315190"/>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tx2"/>
          </a:solidFill>
          <a:ln w="6350" cap="flat">
            <a:solidFill>
              <a:schemeClr val="tx2"/>
            </a:solidFill>
            <a:prstDash val="solid"/>
            <a:miter/>
          </a:ln>
        </p:spPr>
        <p:txBody>
          <a:bodyPr rtlCol="0" anchor="ctr"/>
          <a:lstStyle/>
          <a:p>
            <a:endParaRPr lang="en-US" sz="3600" dirty="0"/>
          </a:p>
        </p:txBody>
      </p:sp>
      <p:sp>
        <p:nvSpPr>
          <p:cNvPr id="45" name="Text Placeholder 6">
            <a:extLst>
              <a:ext uri="{FF2B5EF4-FFF2-40B4-BE49-F238E27FC236}">
                <a16:creationId xmlns:a16="http://schemas.microsoft.com/office/drawing/2014/main" id="{6A5DEBF7-70F4-4160-877D-2A97B2742183}"/>
              </a:ext>
            </a:extLst>
          </p:cNvPr>
          <p:cNvSpPr>
            <a:spLocks noGrp="1"/>
          </p:cNvSpPr>
          <p:nvPr>
            <p:ph type="body" sz="quarter" idx="12" hasCustomPrompt="1"/>
          </p:nvPr>
        </p:nvSpPr>
        <p:spPr>
          <a:xfrm>
            <a:off x="2269927" y="8439760"/>
            <a:ext cx="9001565" cy="549276"/>
          </a:xfrm>
        </p:spPr>
        <p:txBody>
          <a:bodyPr anchor="ctr" anchorCtr="0"/>
          <a:lstStyle>
            <a:lvl1pPr marL="0" indent="0">
              <a:buNone/>
              <a:defRPr sz="3600">
                <a:solidFill>
                  <a:schemeClr val="bg1"/>
                </a:solidFill>
              </a:defRPr>
            </a:lvl1pPr>
          </a:lstStyle>
          <a:p>
            <a:pPr lvl="0"/>
            <a:r>
              <a:rPr lang="en-US" dirty="0"/>
              <a:t>Click to add date</a:t>
            </a:r>
          </a:p>
        </p:txBody>
      </p:sp>
      <p:sp>
        <p:nvSpPr>
          <p:cNvPr id="6" name="Text Placeholder 5">
            <a:extLst>
              <a:ext uri="{FF2B5EF4-FFF2-40B4-BE49-F238E27FC236}">
                <a16:creationId xmlns:a16="http://schemas.microsoft.com/office/drawing/2014/main" id="{94789490-F29C-014B-97B6-8F2ABD591B42}"/>
              </a:ext>
            </a:extLst>
          </p:cNvPr>
          <p:cNvSpPr>
            <a:spLocks noGrp="1"/>
          </p:cNvSpPr>
          <p:nvPr>
            <p:ph type="body" sz="quarter" idx="11" hasCustomPrompt="1"/>
          </p:nvPr>
        </p:nvSpPr>
        <p:spPr>
          <a:xfrm>
            <a:off x="2270333" y="9491473"/>
            <a:ext cx="19551243" cy="1292662"/>
          </a:xfrm>
        </p:spPr>
        <p:txBody>
          <a:bodyPr lIns="0" tIns="0" rIns="0" bIns="0" anchor="ctr" anchorCtr="0">
            <a:noAutofit/>
          </a:bodyPr>
          <a:lstStyle>
            <a:lvl1pPr>
              <a:spcBef>
                <a:spcPts val="0"/>
              </a:spcBef>
              <a:spcAft>
                <a:spcPts val="0"/>
              </a:spcAft>
              <a:buNone/>
              <a:defRPr sz="2800">
                <a:solidFill>
                  <a:schemeClr val="bg1"/>
                </a:solidFill>
              </a:defRPr>
            </a:lvl1pPr>
            <a:lvl2pPr>
              <a:buNone/>
              <a:defRPr sz="3600">
                <a:solidFill>
                  <a:schemeClr val="bg1"/>
                </a:solidFill>
              </a:defRPr>
            </a:lvl2pPr>
            <a:lvl3pPr>
              <a:buNone/>
              <a:defRPr sz="3600">
                <a:solidFill>
                  <a:schemeClr val="bg1"/>
                </a:solidFill>
              </a:defRPr>
            </a:lvl3pPr>
            <a:lvl4pPr>
              <a:buNone/>
              <a:defRPr sz="3600">
                <a:solidFill>
                  <a:schemeClr val="bg1"/>
                </a:solidFill>
              </a:defRPr>
            </a:lvl4pPr>
            <a:lvl5pPr>
              <a:buNone/>
              <a:defRPr sz="3600">
                <a:solidFill>
                  <a:schemeClr val="bg1"/>
                </a:solidFill>
              </a:defRPr>
            </a:lvl5pPr>
          </a:lstStyle>
          <a:p>
            <a:r>
              <a:rPr lang="en-US" dirty="0"/>
              <a:t>First Name Last Name, Position—Department/Product Area</a:t>
            </a:r>
          </a:p>
          <a:p>
            <a:r>
              <a:rPr lang="en-US" dirty="0"/>
              <a:t>First Name Last Name, Position—Department/Product Area</a:t>
            </a:r>
          </a:p>
          <a:p>
            <a:r>
              <a:rPr lang="en-US" dirty="0"/>
              <a:t>First Name Last Name, Position—Department/Product Area</a:t>
            </a:r>
          </a:p>
        </p:txBody>
      </p:sp>
      <p:sp>
        <p:nvSpPr>
          <p:cNvPr id="46" name="Cover Page Title">
            <a:extLst>
              <a:ext uri="{FF2B5EF4-FFF2-40B4-BE49-F238E27FC236}">
                <a16:creationId xmlns:a16="http://schemas.microsoft.com/office/drawing/2014/main" id="{4DFF3949-8AA0-4438-87DC-1D2792060C56}"/>
              </a:ext>
            </a:extLst>
          </p:cNvPr>
          <p:cNvSpPr>
            <a:spLocks noGrp="1"/>
          </p:cNvSpPr>
          <p:nvPr>
            <p:ph type="ctrTitle" hasCustomPrompt="1"/>
            <p:custDataLst>
              <p:tags r:id="rId2"/>
            </p:custDataLst>
          </p:nvPr>
        </p:nvSpPr>
        <p:spPr bwMode="gray">
          <a:xfrm>
            <a:off x="14678903" y="2377441"/>
            <a:ext cx="7201252" cy="2562922"/>
          </a:xfrm>
          <a:prstGeom prst="rect">
            <a:avLst/>
          </a:prstGeom>
        </p:spPr>
        <p:txBody>
          <a:bodyPr bIns="0" anchor="b">
            <a:normAutofit/>
          </a:bodyPr>
          <a:lstStyle>
            <a:lvl1pPr>
              <a:lnSpc>
                <a:spcPct val="100000"/>
              </a:lnSpc>
              <a:defRPr sz="5600">
                <a:solidFill>
                  <a:schemeClr val="bg1"/>
                </a:solidFill>
                <a:latin typeface="+mn-lt"/>
              </a:defRPr>
            </a:lvl1pPr>
          </a:lstStyle>
          <a:p>
            <a:r>
              <a:rPr lang="en-US" dirty="0"/>
              <a:t>Click to add a title</a:t>
            </a:r>
          </a:p>
        </p:txBody>
      </p:sp>
      <p:cxnSp>
        <p:nvCxnSpPr>
          <p:cNvPr id="50" name="Straight Connector 49">
            <a:extLst>
              <a:ext uri="{FF2B5EF4-FFF2-40B4-BE49-F238E27FC236}">
                <a16:creationId xmlns:a16="http://schemas.microsoft.com/office/drawing/2014/main" id="{BBFB5A1D-E56D-4079-8B11-54FBD5111697}"/>
              </a:ext>
            </a:extLst>
          </p:cNvPr>
          <p:cNvCxnSpPr>
            <a:cxnSpLocks/>
          </p:cNvCxnSpPr>
          <p:nvPr userDrawn="1"/>
        </p:nvCxnSpPr>
        <p:spPr>
          <a:xfrm>
            <a:off x="14678903" y="5303520"/>
            <a:ext cx="7201252"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1" name="Cover Page Subtitle">
            <a:extLst>
              <a:ext uri="{FF2B5EF4-FFF2-40B4-BE49-F238E27FC236}">
                <a16:creationId xmlns:a16="http://schemas.microsoft.com/office/drawing/2014/main" id="{8E6969EC-F1F5-4E52-B331-22516E45A644}"/>
              </a:ext>
            </a:extLst>
          </p:cNvPr>
          <p:cNvSpPr>
            <a:spLocks noGrp="1"/>
          </p:cNvSpPr>
          <p:nvPr>
            <p:ph type="subTitle" idx="1" hasCustomPrompt="1"/>
            <p:custDataLst>
              <p:tags r:id="rId3"/>
            </p:custDataLst>
          </p:nvPr>
        </p:nvSpPr>
        <p:spPr bwMode="gray">
          <a:xfrm>
            <a:off x="14678903" y="5686999"/>
            <a:ext cx="7201252" cy="2168834"/>
          </a:xfrm>
          <a:prstGeom prst="rect">
            <a:avLst/>
          </a:prstGeom>
        </p:spPr>
        <p:txBody>
          <a:bodyPr/>
          <a:lstStyle>
            <a:lvl1pPr marL="0" indent="0" algn="l">
              <a:lnSpc>
                <a:spcPts val="4000"/>
              </a:lnSpc>
              <a:spcBef>
                <a:spcPts val="0"/>
              </a:spcBef>
              <a:spcAft>
                <a:spcPts val="0"/>
              </a:spcAft>
              <a:buNone/>
              <a:defRPr sz="3600">
                <a:solidFill>
                  <a:schemeClr val="bg1"/>
                </a:solidFill>
                <a:latin typeface="+mn-lt"/>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dirty="0"/>
              <a:t>Click to add a subtitle</a:t>
            </a:r>
          </a:p>
        </p:txBody>
      </p:sp>
      <p:pic>
        <p:nvPicPr>
          <p:cNvPr id="11" name="Picture 10">
            <a:extLst>
              <a:ext uri="{FF2B5EF4-FFF2-40B4-BE49-F238E27FC236}">
                <a16:creationId xmlns:a16="http://schemas.microsoft.com/office/drawing/2014/main" id="{57168CCF-9C54-4406-9C65-65E089769D4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23617" y="1037909"/>
            <a:ext cx="4151836" cy="1057386"/>
          </a:xfrm>
          <a:prstGeom prst="rect">
            <a:avLst/>
          </a:prstGeom>
        </p:spPr>
      </p:pic>
      <p:sp>
        <p:nvSpPr>
          <p:cNvPr id="12" name="Rectangle 11">
            <a:extLst>
              <a:ext uri="{FF2B5EF4-FFF2-40B4-BE49-F238E27FC236}">
                <a16:creationId xmlns:a16="http://schemas.microsoft.com/office/drawing/2014/main" id="{3B538EA6-4B85-4AFD-97BD-1C9C37B6561C}"/>
              </a:ext>
            </a:extLst>
          </p:cNvPr>
          <p:cNvSpPr/>
          <p:nvPr userDrawn="1"/>
        </p:nvSpPr>
        <p:spPr>
          <a:xfrm>
            <a:off x="890095" y="11918978"/>
            <a:ext cx="2250069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This presentation is provided by Bernstein. </a:t>
            </a:r>
            <a:r>
              <a:rPr kumimoji="0" lang="en-GB" sz="16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This presentation booklet has been provided to you for use in a private and confidential meeting to discuss a potential or existing investment-advisory relationship. This presentation is not an advertisement and is not intended for public use or distribution beyond our private meeting. Bernstein does not provide tax, legal, or accounting advice. In considering this material, you should discuss your individual circumstances with professionals in those areas before making any decisions. </a:t>
            </a:r>
            <a:endParaRPr kumimoji="0" lang="en-US" sz="16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8228903"/>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 Photo">
    <p:spTree>
      <p:nvGrpSpPr>
        <p:cNvPr id="1" name=""/>
        <p:cNvGrpSpPr/>
        <p:nvPr/>
      </p:nvGrpSpPr>
      <p:grpSpPr>
        <a:xfrm>
          <a:off x="0" y="0"/>
          <a:ext cx="0" cy="0"/>
          <a:chOff x="0" y="0"/>
          <a:chExt cx="0" cy="0"/>
        </a:xfrm>
      </p:grpSpPr>
      <p:sp>
        <p:nvSpPr>
          <p:cNvPr id="71" name="Freeform 70">
            <a:extLst>
              <a:ext uri="{FF2B5EF4-FFF2-40B4-BE49-F238E27FC236}">
                <a16:creationId xmlns:a16="http://schemas.microsoft.com/office/drawing/2014/main" id="{08A61C28-D376-F14E-A365-85B2B24C82A9}"/>
              </a:ext>
            </a:extLst>
          </p:cNvPr>
          <p:cNvSpPr/>
          <p:nvPr userDrawn="1"/>
        </p:nvSpPr>
        <p:spPr>
          <a:xfrm>
            <a:off x="11664173" y="2410255"/>
            <a:ext cx="9676682" cy="7684722"/>
          </a:xfrm>
          <a:custGeom>
            <a:avLst/>
            <a:gdLst>
              <a:gd name="connsiteX0" fmla="*/ 1693545 w 1693544"/>
              <a:gd name="connsiteY0" fmla="*/ 1869123 h 1869122"/>
              <a:gd name="connsiteX1" fmla="*/ 5143 w 1693544"/>
              <a:gd name="connsiteY1" fmla="*/ 1869123 h 1869122"/>
              <a:gd name="connsiteX2" fmla="*/ 0 w 1693544"/>
              <a:gd name="connsiteY2" fmla="*/ 0 h 1869122"/>
              <a:gd name="connsiteX3" fmla="*/ 1688465 w 1693544"/>
              <a:gd name="connsiteY3" fmla="*/ 0 h 1869122"/>
            </a:gdLst>
            <a:ahLst/>
            <a:cxnLst>
              <a:cxn ang="0">
                <a:pos x="connsiteX0" y="connsiteY0"/>
              </a:cxn>
              <a:cxn ang="0">
                <a:pos x="connsiteX1" y="connsiteY1"/>
              </a:cxn>
              <a:cxn ang="0">
                <a:pos x="connsiteX2" y="connsiteY2"/>
              </a:cxn>
              <a:cxn ang="0">
                <a:pos x="connsiteX3" y="connsiteY3"/>
              </a:cxn>
            </a:cxnLst>
            <a:rect l="l" t="t" r="r" b="b"/>
            <a:pathLst>
              <a:path w="1693544" h="1869122">
                <a:moveTo>
                  <a:pt x="1693545" y="1869123"/>
                </a:moveTo>
                <a:lnTo>
                  <a:pt x="5143" y="1869123"/>
                </a:lnTo>
                <a:lnTo>
                  <a:pt x="0" y="0"/>
                </a:lnTo>
                <a:lnTo>
                  <a:pt x="1688465" y="0"/>
                </a:lnTo>
                <a:close/>
              </a:path>
            </a:pathLst>
          </a:custGeom>
          <a:solidFill>
            <a:schemeClr val="tx1"/>
          </a:solidFill>
          <a:ln w="6350" cap="flat">
            <a:noFill/>
            <a:prstDash val="solid"/>
            <a:miter/>
          </a:ln>
        </p:spPr>
        <p:txBody>
          <a:bodyPr rtlCol="0" anchor="ctr"/>
          <a:lstStyle/>
          <a:p>
            <a:endParaRPr lang="en-US" sz="3600"/>
          </a:p>
        </p:txBody>
      </p:sp>
      <p:sp>
        <p:nvSpPr>
          <p:cNvPr id="30" name="Picture Placeholder 36">
            <a:extLst>
              <a:ext uri="{FF2B5EF4-FFF2-40B4-BE49-F238E27FC236}">
                <a16:creationId xmlns:a16="http://schemas.microsoft.com/office/drawing/2014/main" id="{B4B45FD5-A512-4823-98B6-235B59CE338D}"/>
              </a:ext>
            </a:extLst>
          </p:cNvPr>
          <p:cNvSpPr>
            <a:spLocks noGrp="1"/>
          </p:cNvSpPr>
          <p:nvPr>
            <p:ph type="pic" sz="quarter" idx="19" hasCustomPrompt="1"/>
          </p:nvPr>
        </p:nvSpPr>
        <p:spPr>
          <a:xfrm>
            <a:off x="1020175" y="822960"/>
            <a:ext cx="22332002" cy="11649456"/>
          </a:xfrm>
          <a:custGeom>
            <a:avLst/>
            <a:gdLst>
              <a:gd name="connsiteX0" fmla="*/ 7726751 w 9074148"/>
              <a:gd name="connsiteY0" fmla="*/ 793647 h 5824728"/>
              <a:gd name="connsiteX1" fmla="*/ 7726751 w 9074148"/>
              <a:gd name="connsiteY1" fmla="*/ 1069591 h 5824728"/>
              <a:gd name="connsiteX2" fmla="*/ 4953749 w 9074148"/>
              <a:gd name="connsiteY2" fmla="*/ 1069591 h 5824728"/>
              <a:gd name="connsiteX3" fmla="*/ 4621655 w 9074148"/>
              <a:gd name="connsiteY3" fmla="*/ 1069591 h 5824728"/>
              <a:gd name="connsiteX4" fmla="*/ 4631930 w 9074148"/>
              <a:gd name="connsiteY4" fmla="*/ 4448320 h 5824728"/>
              <a:gd name="connsiteX5" fmla="*/ 4963046 w 9074148"/>
              <a:gd name="connsiteY5" fmla="*/ 4448320 h 5824728"/>
              <a:gd name="connsiteX6" fmla="*/ 8004937 w 9074148"/>
              <a:gd name="connsiteY6" fmla="*/ 4448320 h 5824728"/>
              <a:gd name="connsiteX7" fmla="*/ 8015094 w 9074148"/>
              <a:gd name="connsiteY7" fmla="*/ 4448320 h 5824728"/>
              <a:gd name="connsiteX8" fmla="*/ 8014356 w 9074148"/>
              <a:gd name="connsiteY8" fmla="*/ 4176852 h 5824728"/>
              <a:gd name="connsiteX9" fmla="*/ 8283120 w 9074148"/>
              <a:gd name="connsiteY9" fmla="*/ 4176852 h 5824728"/>
              <a:gd name="connsiteX10" fmla="*/ 8283120 w 9074148"/>
              <a:gd name="connsiteY10" fmla="*/ 793647 h 5824728"/>
              <a:gd name="connsiteX11" fmla="*/ 0 w 9074148"/>
              <a:gd name="connsiteY11" fmla="*/ 0 h 5824728"/>
              <a:gd name="connsiteX12" fmla="*/ 1398 w 9074148"/>
              <a:gd name="connsiteY12" fmla="*/ 0 h 5824728"/>
              <a:gd name="connsiteX13" fmla="*/ 4327911 w 9074148"/>
              <a:gd name="connsiteY13" fmla="*/ 0 h 5824728"/>
              <a:gd name="connsiteX14" fmla="*/ 9074148 w 9074148"/>
              <a:gd name="connsiteY14" fmla="*/ 0 h 5824728"/>
              <a:gd name="connsiteX15" fmla="*/ 9074148 w 9074148"/>
              <a:gd name="connsiteY15" fmla="*/ 5824728 h 5824728"/>
              <a:gd name="connsiteX16" fmla="*/ 0 w 9074148"/>
              <a:gd name="connsiteY16" fmla="*/ 5824728 h 5824728"/>
              <a:gd name="connsiteX0" fmla="*/ 7810095 w 9074148"/>
              <a:gd name="connsiteY0" fmla="*/ 793647 h 5824728"/>
              <a:gd name="connsiteX1" fmla="*/ 7726751 w 9074148"/>
              <a:gd name="connsiteY1" fmla="*/ 1069591 h 5824728"/>
              <a:gd name="connsiteX2" fmla="*/ 4953749 w 9074148"/>
              <a:gd name="connsiteY2" fmla="*/ 1069591 h 5824728"/>
              <a:gd name="connsiteX3" fmla="*/ 4621655 w 9074148"/>
              <a:gd name="connsiteY3" fmla="*/ 1069591 h 5824728"/>
              <a:gd name="connsiteX4" fmla="*/ 4631930 w 9074148"/>
              <a:gd name="connsiteY4" fmla="*/ 4448320 h 5824728"/>
              <a:gd name="connsiteX5" fmla="*/ 4963046 w 9074148"/>
              <a:gd name="connsiteY5" fmla="*/ 4448320 h 5824728"/>
              <a:gd name="connsiteX6" fmla="*/ 8004937 w 9074148"/>
              <a:gd name="connsiteY6" fmla="*/ 4448320 h 5824728"/>
              <a:gd name="connsiteX7" fmla="*/ 8015094 w 9074148"/>
              <a:gd name="connsiteY7" fmla="*/ 4448320 h 5824728"/>
              <a:gd name="connsiteX8" fmla="*/ 8014356 w 9074148"/>
              <a:gd name="connsiteY8" fmla="*/ 4176852 h 5824728"/>
              <a:gd name="connsiteX9" fmla="*/ 8283120 w 9074148"/>
              <a:gd name="connsiteY9" fmla="*/ 4176852 h 5824728"/>
              <a:gd name="connsiteX10" fmla="*/ 8283120 w 9074148"/>
              <a:gd name="connsiteY10" fmla="*/ 793647 h 5824728"/>
              <a:gd name="connsiteX11" fmla="*/ 7810095 w 9074148"/>
              <a:gd name="connsiteY11" fmla="*/ 793647 h 5824728"/>
              <a:gd name="connsiteX12" fmla="*/ 0 w 9074148"/>
              <a:gd name="connsiteY12" fmla="*/ 0 h 5824728"/>
              <a:gd name="connsiteX13" fmla="*/ 1398 w 9074148"/>
              <a:gd name="connsiteY13" fmla="*/ 0 h 5824728"/>
              <a:gd name="connsiteX14" fmla="*/ 4327911 w 9074148"/>
              <a:gd name="connsiteY14" fmla="*/ 0 h 5824728"/>
              <a:gd name="connsiteX15" fmla="*/ 9074148 w 9074148"/>
              <a:gd name="connsiteY15" fmla="*/ 0 h 5824728"/>
              <a:gd name="connsiteX16" fmla="*/ 9074148 w 9074148"/>
              <a:gd name="connsiteY16" fmla="*/ 5824728 h 5824728"/>
              <a:gd name="connsiteX17" fmla="*/ 0 w 9074148"/>
              <a:gd name="connsiteY17" fmla="*/ 5824728 h 5824728"/>
              <a:gd name="connsiteX18" fmla="*/ 0 w 9074148"/>
              <a:gd name="connsiteY18" fmla="*/ 0 h 5824728"/>
              <a:gd name="connsiteX0" fmla="*/ 7810095 w 9074148"/>
              <a:gd name="connsiteY0" fmla="*/ 793647 h 5824728"/>
              <a:gd name="connsiteX1" fmla="*/ 7810095 w 9074148"/>
              <a:gd name="connsiteY1" fmla="*/ 1069591 h 5824728"/>
              <a:gd name="connsiteX2" fmla="*/ 4953749 w 9074148"/>
              <a:gd name="connsiteY2" fmla="*/ 1069591 h 5824728"/>
              <a:gd name="connsiteX3" fmla="*/ 4621655 w 9074148"/>
              <a:gd name="connsiteY3" fmla="*/ 1069591 h 5824728"/>
              <a:gd name="connsiteX4" fmla="*/ 4631930 w 9074148"/>
              <a:gd name="connsiteY4" fmla="*/ 4448320 h 5824728"/>
              <a:gd name="connsiteX5" fmla="*/ 4963046 w 9074148"/>
              <a:gd name="connsiteY5" fmla="*/ 4448320 h 5824728"/>
              <a:gd name="connsiteX6" fmla="*/ 8004937 w 9074148"/>
              <a:gd name="connsiteY6" fmla="*/ 4448320 h 5824728"/>
              <a:gd name="connsiteX7" fmla="*/ 8015094 w 9074148"/>
              <a:gd name="connsiteY7" fmla="*/ 4448320 h 5824728"/>
              <a:gd name="connsiteX8" fmla="*/ 8014356 w 9074148"/>
              <a:gd name="connsiteY8" fmla="*/ 4176852 h 5824728"/>
              <a:gd name="connsiteX9" fmla="*/ 8283120 w 9074148"/>
              <a:gd name="connsiteY9" fmla="*/ 4176852 h 5824728"/>
              <a:gd name="connsiteX10" fmla="*/ 8283120 w 9074148"/>
              <a:gd name="connsiteY10" fmla="*/ 793647 h 5824728"/>
              <a:gd name="connsiteX11" fmla="*/ 7810095 w 9074148"/>
              <a:gd name="connsiteY11" fmla="*/ 793647 h 5824728"/>
              <a:gd name="connsiteX12" fmla="*/ 0 w 9074148"/>
              <a:gd name="connsiteY12" fmla="*/ 0 h 5824728"/>
              <a:gd name="connsiteX13" fmla="*/ 1398 w 9074148"/>
              <a:gd name="connsiteY13" fmla="*/ 0 h 5824728"/>
              <a:gd name="connsiteX14" fmla="*/ 4327911 w 9074148"/>
              <a:gd name="connsiteY14" fmla="*/ 0 h 5824728"/>
              <a:gd name="connsiteX15" fmla="*/ 9074148 w 9074148"/>
              <a:gd name="connsiteY15" fmla="*/ 0 h 5824728"/>
              <a:gd name="connsiteX16" fmla="*/ 9074148 w 9074148"/>
              <a:gd name="connsiteY16" fmla="*/ 5824728 h 5824728"/>
              <a:gd name="connsiteX17" fmla="*/ 0 w 9074148"/>
              <a:gd name="connsiteY17" fmla="*/ 5824728 h 5824728"/>
              <a:gd name="connsiteX18" fmla="*/ 0 w 9074148"/>
              <a:gd name="connsiteY18" fmla="*/ 0 h 582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74148" h="5824728">
                <a:moveTo>
                  <a:pt x="7810095" y="793647"/>
                </a:moveTo>
                <a:lnTo>
                  <a:pt x="7810095" y="1069591"/>
                </a:lnTo>
                <a:lnTo>
                  <a:pt x="4953749" y="1069591"/>
                </a:lnTo>
                <a:lnTo>
                  <a:pt x="4621655" y="1069591"/>
                </a:lnTo>
                <a:lnTo>
                  <a:pt x="4631930" y="4448320"/>
                </a:lnTo>
                <a:lnTo>
                  <a:pt x="4963046" y="4448320"/>
                </a:lnTo>
                <a:lnTo>
                  <a:pt x="8004937" y="4448320"/>
                </a:lnTo>
                <a:lnTo>
                  <a:pt x="8015094" y="4448320"/>
                </a:lnTo>
                <a:lnTo>
                  <a:pt x="8014356" y="4176852"/>
                </a:lnTo>
                <a:lnTo>
                  <a:pt x="8283120" y="4176852"/>
                </a:lnTo>
                <a:lnTo>
                  <a:pt x="8283120" y="793647"/>
                </a:lnTo>
                <a:lnTo>
                  <a:pt x="7810095" y="793647"/>
                </a:lnTo>
                <a:close/>
                <a:moveTo>
                  <a:pt x="0" y="0"/>
                </a:moveTo>
                <a:lnTo>
                  <a:pt x="1398" y="0"/>
                </a:lnTo>
                <a:lnTo>
                  <a:pt x="4327911" y="0"/>
                </a:lnTo>
                <a:lnTo>
                  <a:pt x="9074148" y="0"/>
                </a:lnTo>
                <a:lnTo>
                  <a:pt x="9074148" y="5824728"/>
                </a:lnTo>
                <a:lnTo>
                  <a:pt x="0" y="5824728"/>
                </a:lnTo>
                <a:lnTo>
                  <a:pt x="0" y="0"/>
                </a:lnTo>
                <a:close/>
              </a:path>
            </a:pathLst>
          </a:custGeom>
          <a:solidFill>
            <a:schemeClr val="tx2"/>
          </a:solidFill>
        </p:spPr>
        <p:txBody>
          <a:bodyPr wrap="square" lIns="228600" tIns="228600" rIns="228600" bIns="228600" anchor="t">
            <a:noAutofit/>
          </a:bodyPr>
          <a:lstStyle>
            <a:lvl1pPr algn="l">
              <a:buNone/>
              <a:defRPr/>
            </a:lvl1pPr>
          </a:lstStyle>
          <a:p>
            <a:r>
              <a:rPr lang="en-US" dirty="0"/>
              <a:t>Drag and drop photo here</a:t>
            </a:r>
          </a:p>
        </p:txBody>
      </p:sp>
      <p:sp>
        <p:nvSpPr>
          <p:cNvPr id="31" name="Freeform 47">
            <a:extLst>
              <a:ext uri="{FF2B5EF4-FFF2-40B4-BE49-F238E27FC236}">
                <a16:creationId xmlns:a16="http://schemas.microsoft.com/office/drawing/2014/main" id="{026C74DC-9257-4E7E-A71C-B66F64B6E118}"/>
              </a:ext>
            </a:extLst>
          </p:cNvPr>
          <p:cNvSpPr/>
          <p:nvPr userDrawn="1"/>
        </p:nvSpPr>
        <p:spPr>
          <a:xfrm>
            <a:off x="20229033" y="2400087"/>
            <a:ext cx="1176376" cy="6766406"/>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bg1"/>
          </a:solidFill>
          <a:ln w="6350" cap="flat">
            <a:solidFill>
              <a:schemeClr val="bg1"/>
            </a:solidFill>
            <a:prstDash val="solid"/>
            <a:miter/>
          </a:ln>
        </p:spPr>
        <p:txBody>
          <a:bodyPr rtlCol="0" anchor="ctr"/>
          <a:lstStyle/>
          <a:p>
            <a:endParaRPr lang="en-US" sz="3600" dirty="0"/>
          </a:p>
        </p:txBody>
      </p:sp>
      <p:sp>
        <p:nvSpPr>
          <p:cNvPr id="2" name="Cover Page Title"/>
          <p:cNvSpPr>
            <a:spLocks noGrp="1"/>
          </p:cNvSpPr>
          <p:nvPr>
            <p:ph type="ctrTitle" hasCustomPrompt="1"/>
            <p:custDataLst>
              <p:tags r:id="rId1"/>
            </p:custDataLst>
          </p:nvPr>
        </p:nvSpPr>
        <p:spPr bwMode="gray">
          <a:xfrm>
            <a:off x="13334875" y="7073967"/>
            <a:ext cx="5690615" cy="2020658"/>
          </a:xfrm>
          <a:prstGeom prst="rect">
            <a:avLst/>
          </a:prstGeom>
        </p:spPr>
        <p:txBody>
          <a:bodyPr bIns="0" anchor="t">
            <a:normAutofit/>
          </a:bodyPr>
          <a:lstStyle>
            <a:lvl1pPr>
              <a:lnSpc>
                <a:spcPct val="100000"/>
              </a:lnSpc>
              <a:defRPr sz="3200">
                <a:solidFill>
                  <a:schemeClr val="bg1"/>
                </a:solidFill>
                <a:latin typeface="+mn-lt"/>
              </a:defRPr>
            </a:lvl1pPr>
          </a:lstStyle>
          <a:p>
            <a:r>
              <a:rPr lang="en-US" dirty="0"/>
              <a:t>Click to add a title</a:t>
            </a:r>
          </a:p>
        </p:txBody>
      </p:sp>
      <p:sp>
        <p:nvSpPr>
          <p:cNvPr id="38" name="Text Placeholder 6">
            <a:extLst>
              <a:ext uri="{FF2B5EF4-FFF2-40B4-BE49-F238E27FC236}">
                <a16:creationId xmlns:a16="http://schemas.microsoft.com/office/drawing/2014/main" id="{9A66EEEC-0D8D-4261-9EB8-80BE575B31D0}"/>
              </a:ext>
            </a:extLst>
          </p:cNvPr>
          <p:cNvSpPr>
            <a:spLocks noGrp="1"/>
          </p:cNvSpPr>
          <p:nvPr>
            <p:ph type="body" sz="quarter" idx="11" hasCustomPrompt="1"/>
          </p:nvPr>
        </p:nvSpPr>
        <p:spPr>
          <a:xfrm>
            <a:off x="2269927" y="9163050"/>
            <a:ext cx="9001565" cy="549276"/>
          </a:xfrm>
        </p:spPr>
        <p:txBody>
          <a:bodyPr anchor="ctr" anchorCtr="0"/>
          <a:lstStyle>
            <a:lvl1pPr marL="0" indent="0">
              <a:buNone/>
              <a:defRPr sz="3600">
                <a:solidFill>
                  <a:schemeClr val="bg1"/>
                </a:solidFill>
              </a:defRPr>
            </a:lvl1pPr>
          </a:lstStyle>
          <a:p>
            <a:pPr lvl="0"/>
            <a:r>
              <a:rPr lang="en-US" dirty="0"/>
              <a:t>Click to add date</a:t>
            </a:r>
          </a:p>
        </p:txBody>
      </p:sp>
      <p:pic>
        <p:nvPicPr>
          <p:cNvPr id="32" name="Picture 31">
            <a:extLst>
              <a:ext uri="{FF2B5EF4-FFF2-40B4-BE49-F238E27FC236}">
                <a16:creationId xmlns:a16="http://schemas.microsoft.com/office/drawing/2014/main" id="{00E9974C-B7B3-4FDF-BD1B-71B49EF089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339466" y="4302410"/>
            <a:ext cx="4878247" cy="1270840"/>
          </a:xfrm>
          <a:prstGeom prst="rect">
            <a:avLst/>
          </a:prstGeom>
        </p:spPr>
      </p:pic>
    </p:spTree>
    <p:extLst>
      <p:ext uri="{BB962C8B-B14F-4D97-AF65-F5344CB8AC3E}">
        <p14:creationId xmlns:p14="http://schemas.microsoft.com/office/powerpoint/2010/main" val="1538475066"/>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ver - Photo - Presenter Names">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258BD12B-E98D-AA42-A4E2-80BA9708A9AD}"/>
              </a:ext>
            </a:extLst>
          </p:cNvPr>
          <p:cNvSpPr/>
          <p:nvPr userDrawn="1"/>
        </p:nvSpPr>
        <p:spPr>
          <a:xfrm>
            <a:off x="11664173" y="2410255"/>
            <a:ext cx="9676682" cy="7684722"/>
          </a:xfrm>
          <a:custGeom>
            <a:avLst/>
            <a:gdLst>
              <a:gd name="connsiteX0" fmla="*/ 1693545 w 1693544"/>
              <a:gd name="connsiteY0" fmla="*/ 1869123 h 1869122"/>
              <a:gd name="connsiteX1" fmla="*/ 5143 w 1693544"/>
              <a:gd name="connsiteY1" fmla="*/ 1869123 h 1869122"/>
              <a:gd name="connsiteX2" fmla="*/ 0 w 1693544"/>
              <a:gd name="connsiteY2" fmla="*/ 0 h 1869122"/>
              <a:gd name="connsiteX3" fmla="*/ 1688465 w 1693544"/>
              <a:gd name="connsiteY3" fmla="*/ 0 h 1869122"/>
            </a:gdLst>
            <a:ahLst/>
            <a:cxnLst>
              <a:cxn ang="0">
                <a:pos x="connsiteX0" y="connsiteY0"/>
              </a:cxn>
              <a:cxn ang="0">
                <a:pos x="connsiteX1" y="connsiteY1"/>
              </a:cxn>
              <a:cxn ang="0">
                <a:pos x="connsiteX2" y="connsiteY2"/>
              </a:cxn>
              <a:cxn ang="0">
                <a:pos x="connsiteX3" y="connsiteY3"/>
              </a:cxn>
            </a:cxnLst>
            <a:rect l="l" t="t" r="r" b="b"/>
            <a:pathLst>
              <a:path w="1693544" h="1869122">
                <a:moveTo>
                  <a:pt x="1693545" y="1869123"/>
                </a:moveTo>
                <a:lnTo>
                  <a:pt x="5143" y="1869123"/>
                </a:lnTo>
                <a:lnTo>
                  <a:pt x="0" y="0"/>
                </a:lnTo>
                <a:lnTo>
                  <a:pt x="1688465" y="0"/>
                </a:lnTo>
                <a:close/>
              </a:path>
            </a:pathLst>
          </a:custGeom>
          <a:solidFill>
            <a:schemeClr val="tx1"/>
          </a:solidFill>
          <a:ln w="6350" cap="flat">
            <a:noFill/>
            <a:prstDash val="solid"/>
            <a:miter/>
          </a:ln>
        </p:spPr>
        <p:txBody>
          <a:bodyPr rtlCol="0" anchor="ctr"/>
          <a:lstStyle/>
          <a:p>
            <a:endParaRPr lang="en-US" sz="3600"/>
          </a:p>
        </p:txBody>
      </p:sp>
      <p:sp>
        <p:nvSpPr>
          <p:cNvPr id="31" name="Picture Placeholder 36">
            <a:extLst>
              <a:ext uri="{FF2B5EF4-FFF2-40B4-BE49-F238E27FC236}">
                <a16:creationId xmlns:a16="http://schemas.microsoft.com/office/drawing/2014/main" id="{24C4C4EA-0ADB-4FB3-A022-A812A6155820}"/>
              </a:ext>
            </a:extLst>
          </p:cNvPr>
          <p:cNvSpPr>
            <a:spLocks noGrp="1"/>
          </p:cNvSpPr>
          <p:nvPr>
            <p:ph type="pic" sz="quarter" idx="19" hasCustomPrompt="1"/>
          </p:nvPr>
        </p:nvSpPr>
        <p:spPr>
          <a:xfrm>
            <a:off x="1020175" y="822960"/>
            <a:ext cx="22332002" cy="11649456"/>
          </a:xfrm>
          <a:custGeom>
            <a:avLst/>
            <a:gdLst>
              <a:gd name="connsiteX0" fmla="*/ 7726751 w 9074148"/>
              <a:gd name="connsiteY0" fmla="*/ 793647 h 5824728"/>
              <a:gd name="connsiteX1" fmla="*/ 7726751 w 9074148"/>
              <a:gd name="connsiteY1" fmla="*/ 1069591 h 5824728"/>
              <a:gd name="connsiteX2" fmla="*/ 4953749 w 9074148"/>
              <a:gd name="connsiteY2" fmla="*/ 1069591 h 5824728"/>
              <a:gd name="connsiteX3" fmla="*/ 4621655 w 9074148"/>
              <a:gd name="connsiteY3" fmla="*/ 1069591 h 5824728"/>
              <a:gd name="connsiteX4" fmla="*/ 4631930 w 9074148"/>
              <a:gd name="connsiteY4" fmla="*/ 4448320 h 5824728"/>
              <a:gd name="connsiteX5" fmla="*/ 4963046 w 9074148"/>
              <a:gd name="connsiteY5" fmla="*/ 4448320 h 5824728"/>
              <a:gd name="connsiteX6" fmla="*/ 8004937 w 9074148"/>
              <a:gd name="connsiteY6" fmla="*/ 4448320 h 5824728"/>
              <a:gd name="connsiteX7" fmla="*/ 8015094 w 9074148"/>
              <a:gd name="connsiteY7" fmla="*/ 4448320 h 5824728"/>
              <a:gd name="connsiteX8" fmla="*/ 8014356 w 9074148"/>
              <a:gd name="connsiteY8" fmla="*/ 4176852 h 5824728"/>
              <a:gd name="connsiteX9" fmla="*/ 8283120 w 9074148"/>
              <a:gd name="connsiteY9" fmla="*/ 4176852 h 5824728"/>
              <a:gd name="connsiteX10" fmla="*/ 8283120 w 9074148"/>
              <a:gd name="connsiteY10" fmla="*/ 793647 h 5824728"/>
              <a:gd name="connsiteX11" fmla="*/ 0 w 9074148"/>
              <a:gd name="connsiteY11" fmla="*/ 0 h 5824728"/>
              <a:gd name="connsiteX12" fmla="*/ 1398 w 9074148"/>
              <a:gd name="connsiteY12" fmla="*/ 0 h 5824728"/>
              <a:gd name="connsiteX13" fmla="*/ 4327911 w 9074148"/>
              <a:gd name="connsiteY13" fmla="*/ 0 h 5824728"/>
              <a:gd name="connsiteX14" fmla="*/ 9074148 w 9074148"/>
              <a:gd name="connsiteY14" fmla="*/ 0 h 5824728"/>
              <a:gd name="connsiteX15" fmla="*/ 9074148 w 9074148"/>
              <a:gd name="connsiteY15" fmla="*/ 5824728 h 5824728"/>
              <a:gd name="connsiteX16" fmla="*/ 0 w 9074148"/>
              <a:gd name="connsiteY16" fmla="*/ 5824728 h 5824728"/>
              <a:gd name="connsiteX0" fmla="*/ 7810095 w 9074148"/>
              <a:gd name="connsiteY0" fmla="*/ 793647 h 5824728"/>
              <a:gd name="connsiteX1" fmla="*/ 7726751 w 9074148"/>
              <a:gd name="connsiteY1" fmla="*/ 1069591 h 5824728"/>
              <a:gd name="connsiteX2" fmla="*/ 4953749 w 9074148"/>
              <a:gd name="connsiteY2" fmla="*/ 1069591 h 5824728"/>
              <a:gd name="connsiteX3" fmla="*/ 4621655 w 9074148"/>
              <a:gd name="connsiteY3" fmla="*/ 1069591 h 5824728"/>
              <a:gd name="connsiteX4" fmla="*/ 4631930 w 9074148"/>
              <a:gd name="connsiteY4" fmla="*/ 4448320 h 5824728"/>
              <a:gd name="connsiteX5" fmla="*/ 4963046 w 9074148"/>
              <a:gd name="connsiteY5" fmla="*/ 4448320 h 5824728"/>
              <a:gd name="connsiteX6" fmla="*/ 8004937 w 9074148"/>
              <a:gd name="connsiteY6" fmla="*/ 4448320 h 5824728"/>
              <a:gd name="connsiteX7" fmla="*/ 8015094 w 9074148"/>
              <a:gd name="connsiteY7" fmla="*/ 4448320 h 5824728"/>
              <a:gd name="connsiteX8" fmla="*/ 8014356 w 9074148"/>
              <a:gd name="connsiteY8" fmla="*/ 4176852 h 5824728"/>
              <a:gd name="connsiteX9" fmla="*/ 8283120 w 9074148"/>
              <a:gd name="connsiteY9" fmla="*/ 4176852 h 5824728"/>
              <a:gd name="connsiteX10" fmla="*/ 8283120 w 9074148"/>
              <a:gd name="connsiteY10" fmla="*/ 793647 h 5824728"/>
              <a:gd name="connsiteX11" fmla="*/ 7810095 w 9074148"/>
              <a:gd name="connsiteY11" fmla="*/ 793647 h 5824728"/>
              <a:gd name="connsiteX12" fmla="*/ 0 w 9074148"/>
              <a:gd name="connsiteY12" fmla="*/ 0 h 5824728"/>
              <a:gd name="connsiteX13" fmla="*/ 1398 w 9074148"/>
              <a:gd name="connsiteY13" fmla="*/ 0 h 5824728"/>
              <a:gd name="connsiteX14" fmla="*/ 4327911 w 9074148"/>
              <a:gd name="connsiteY14" fmla="*/ 0 h 5824728"/>
              <a:gd name="connsiteX15" fmla="*/ 9074148 w 9074148"/>
              <a:gd name="connsiteY15" fmla="*/ 0 h 5824728"/>
              <a:gd name="connsiteX16" fmla="*/ 9074148 w 9074148"/>
              <a:gd name="connsiteY16" fmla="*/ 5824728 h 5824728"/>
              <a:gd name="connsiteX17" fmla="*/ 0 w 9074148"/>
              <a:gd name="connsiteY17" fmla="*/ 5824728 h 5824728"/>
              <a:gd name="connsiteX18" fmla="*/ 0 w 9074148"/>
              <a:gd name="connsiteY18" fmla="*/ 0 h 5824728"/>
              <a:gd name="connsiteX0" fmla="*/ 7810095 w 9074148"/>
              <a:gd name="connsiteY0" fmla="*/ 793647 h 5824728"/>
              <a:gd name="connsiteX1" fmla="*/ 7810095 w 9074148"/>
              <a:gd name="connsiteY1" fmla="*/ 1069591 h 5824728"/>
              <a:gd name="connsiteX2" fmla="*/ 4953749 w 9074148"/>
              <a:gd name="connsiteY2" fmla="*/ 1069591 h 5824728"/>
              <a:gd name="connsiteX3" fmla="*/ 4621655 w 9074148"/>
              <a:gd name="connsiteY3" fmla="*/ 1069591 h 5824728"/>
              <a:gd name="connsiteX4" fmla="*/ 4631930 w 9074148"/>
              <a:gd name="connsiteY4" fmla="*/ 4448320 h 5824728"/>
              <a:gd name="connsiteX5" fmla="*/ 4963046 w 9074148"/>
              <a:gd name="connsiteY5" fmla="*/ 4448320 h 5824728"/>
              <a:gd name="connsiteX6" fmla="*/ 8004937 w 9074148"/>
              <a:gd name="connsiteY6" fmla="*/ 4448320 h 5824728"/>
              <a:gd name="connsiteX7" fmla="*/ 8015094 w 9074148"/>
              <a:gd name="connsiteY7" fmla="*/ 4448320 h 5824728"/>
              <a:gd name="connsiteX8" fmla="*/ 8014356 w 9074148"/>
              <a:gd name="connsiteY8" fmla="*/ 4176852 h 5824728"/>
              <a:gd name="connsiteX9" fmla="*/ 8283120 w 9074148"/>
              <a:gd name="connsiteY9" fmla="*/ 4176852 h 5824728"/>
              <a:gd name="connsiteX10" fmla="*/ 8283120 w 9074148"/>
              <a:gd name="connsiteY10" fmla="*/ 793647 h 5824728"/>
              <a:gd name="connsiteX11" fmla="*/ 7810095 w 9074148"/>
              <a:gd name="connsiteY11" fmla="*/ 793647 h 5824728"/>
              <a:gd name="connsiteX12" fmla="*/ 0 w 9074148"/>
              <a:gd name="connsiteY12" fmla="*/ 0 h 5824728"/>
              <a:gd name="connsiteX13" fmla="*/ 1398 w 9074148"/>
              <a:gd name="connsiteY13" fmla="*/ 0 h 5824728"/>
              <a:gd name="connsiteX14" fmla="*/ 4327911 w 9074148"/>
              <a:gd name="connsiteY14" fmla="*/ 0 h 5824728"/>
              <a:gd name="connsiteX15" fmla="*/ 9074148 w 9074148"/>
              <a:gd name="connsiteY15" fmla="*/ 0 h 5824728"/>
              <a:gd name="connsiteX16" fmla="*/ 9074148 w 9074148"/>
              <a:gd name="connsiteY16" fmla="*/ 5824728 h 5824728"/>
              <a:gd name="connsiteX17" fmla="*/ 0 w 9074148"/>
              <a:gd name="connsiteY17" fmla="*/ 5824728 h 5824728"/>
              <a:gd name="connsiteX18" fmla="*/ 0 w 9074148"/>
              <a:gd name="connsiteY18" fmla="*/ 0 h 582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74148" h="5824728">
                <a:moveTo>
                  <a:pt x="7810095" y="793647"/>
                </a:moveTo>
                <a:lnTo>
                  <a:pt x="7810095" y="1069591"/>
                </a:lnTo>
                <a:lnTo>
                  <a:pt x="4953749" y="1069591"/>
                </a:lnTo>
                <a:lnTo>
                  <a:pt x="4621655" y="1069591"/>
                </a:lnTo>
                <a:lnTo>
                  <a:pt x="4631930" y="4448320"/>
                </a:lnTo>
                <a:lnTo>
                  <a:pt x="4963046" y="4448320"/>
                </a:lnTo>
                <a:lnTo>
                  <a:pt x="8004937" y="4448320"/>
                </a:lnTo>
                <a:lnTo>
                  <a:pt x="8015094" y="4448320"/>
                </a:lnTo>
                <a:lnTo>
                  <a:pt x="8014356" y="4176852"/>
                </a:lnTo>
                <a:lnTo>
                  <a:pt x="8283120" y="4176852"/>
                </a:lnTo>
                <a:lnTo>
                  <a:pt x="8283120" y="793647"/>
                </a:lnTo>
                <a:lnTo>
                  <a:pt x="7810095" y="793647"/>
                </a:lnTo>
                <a:close/>
                <a:moveTo>
                  <a:pt x="0" y="0"/>
                </a:moveTo>
                <a:lnTo>
                  <a:pt x="1398" y="0"/>
                </a:lnTo>
                <a:lnTo>
                  <a:pt x="4327911" y="0"/>
                </a:lnTo>
                <a:lnTo>
                  <a:pt x="9074148" y="0"/>
                </a:lnTo>
                <a:lnTo>
                  <a:pt x="9074148" y="5824728"/>
                </a:lnTo>
                <a:lnTo>
                  <a:pt x="0" y="5824728"/>
                </a:lnTo>
                <a:lnTo>
                  <a:pt x="0" y="0"/>
                </a:lnTo>
                <a:close/>
              </a:path>
            </a:pathLst>
          </a:custGeom>
          <a:solidFill>
            <a:schemeClr val="tx2"/>
          </a:solidFill>
        </p:spPr>
        <p:txBody>
          <a:bodyPr wrap="square" lIns="228600" tIns="228600" rIns="228600" bIns="228600" anchor="t">
            <a:noAutofit/>
          </a:bodyPr>
          <a:lstStyle>
            <a:lvl1pPr algn="l">
              <a:buNone/>
              <a:defRPr/>
            </a:lvl1pPr>
          </a:lstStyle>
          <a:p>
            <a:r>
              <a:rPr lang="en-US" dirty="0"/>
              <a:t>Drag and drop photo here</a:t>
            </a:r>
          </a:p>
        </p:txBody>
      </p:sp>
      <p:sp>
        <p:nvSpPr>
          <p:cNvPr id="32" name="Freeform 47">
            <a:extLst>
              <a:ext uri="{FF2B5EF4-FFF2-40B4-BE49-F238E27FC236}">
                <a16:creationId xmlns:a16="http://schemas.microsoft.com/office/drawing/2014/main" id="{8FA3985B-0540-4342-838B-7D7411701FE7}"/>
              </a:ext>
            </a:extLst>
          </p:cNvPr>
          <p:cNvSpPr/>
          <p:nvPr userDrawn="1"/>
        </p:nvSpPr>
        <p:spPr>
          <a:xfrm>
            <a:off x="20229033" y="2400087"/>
            <a:ext cx="1176376" cy="6766406"/>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bg1"/>
          </a:solidFill>
          <a:ln w="6350" cap="flat">
            <a:solidFill>
              <a:schemeClr val="bg1"/>
            </a:solidFill>
            <a:prstDash val="solid"/>
            <a:miter/>
          </a:ln>
        </p:spPr>
        <p:txBody>
          <a:bodyPr rtlCol="0" anchor="ctr"/>
          <a:lstStyle/>
          <a:p>
            <a:endParaRPr lang="en-US" sz="3600" dirty="0"/>
          </a:p>
        </p:txBody>
      </p:sp>
      <p:sp>
        <p:nvSpPr>
          <p:cNvPr id="33" name="Text Placeholder 5">
            <a:extLst>
              <a:ext uri="{FF2B5EF4-FFF2-40B4-BE49-F238E27FC236}">
                <a16:creationId xmlns:a16="http://schemas.microsoft.com/office/drawing/2014/main" id="{072E6FB7-A6A3-45FE-B4A0-02EAF13891A4}"/>
              </a:ext>
            </a:extLst>
          </p:cNvPr>
          <p:cNvSpPr>
            <a:spLocks noGrp="1"/>
          </p:cNvSpPr>
          <p:nvPr>
            <p:ph type="body" sz="quarter" idx="24" hasCustomPrompt="1"/>
          </p:nvPr>
        </p:nvSpPr>
        <p:spPr>
          <a:xfrm>
            <a:off x="2270335" y="10256081"/>
            <a:ext cx="18557357" cy="1292662"/>
          </a:xfrm>
        </p:spPr>
        <p:txBody>
          <a:bodyPr lIns="0" tIns="0" rIns="0" bIns="0" anchor="ctr" anchorCtr="0">
            <a:noAutofit/>
          </a:bodyPr>
          <a:lstStyle>
            <a:lvl1pPr>
              <a:spcBef>
                <a:spcPts val="0"/>
              </a:spcBef>
              <a:spcAft>
                <a:spcPts val="0"/>
              </a:spcAft>
              <a:buNone/>
              <a:defRPr sz="2800">
                <a:solidFill>
                  <a:schemeClr val="bg1"/>
                </a:solidFill>
              </a:defRPr>
            </a:lvl1pPr>
            <a:lvl2pPr>
              <a:buNone/>
              <a:defRPr sz="3600">
                <a:solidFill>
                  <a:schemeClr val="bg1"/>
                </a:solidFill>
              </a:defRPr>
            </a:lvl2pPr>
            <a:lvl3pPr>
              <a:buNone/>
              <a:defRPr sz="3600">
                <a:solidFill>
                  <a:schemeClr val="bg1"/>
                </a:solidFill>
              </a:defRPr>
            </a:lvl3pPr>
            <a:lvl4pPr>
              <a:buNone/>
              <a:defRPr sz="3600">
                <a:solidFill>
                  <a:schemeClr val="bg1"/>
                </a:solidFill>
              </a:defRPr>
            </a:lvl4pPr>
            <a:lvl5pPr>
              <a:buNone/>
              <a:defRPr sz="3600">
                <a:solidFill>
                  <a:schemeClr val="bg1"/>
                </a:solidFill>
              </a:defRPr>
            </a:lvl5pPr>
          </a:lstStyle>
          <a:p>
            <a:r>
              <a:rPr lang="en-US" dirty="0"/>
              <a:t>First Name Last Name, Position—Department/Product Area</a:t>
            </a:r>
          </a:p>
          <a:p>
            <a:r>
              <a:rPr lang="en-US" dirty="0"/>
              <a:t>First Name Last Name, Position—Department/Product Area</a:t>
            </a:r>
          </a:p>
          <a:p>
            <a:r>
              <a:rPr lang="en-US" dirty="0"/>
              <a:t>First Name Last Name, Position—Department/Product Area</a:t>
            </a:r>
          </a:p>
        </p:txBody>
      </p:sp>
      <p:sp>
        <p:nvSpPr>
          <p:cNvPr id="40" name="Text Placeholder 6">
            <a:extLst>
              <a:ext uri="{FF2B5EF4-FFF2-40B4-BE49-F238E27FC236}">
                <a16:creationId xmlns:a16="http://schemas.microsoft.com/office/drawing/2014/main" id="{01FE5C77-8149-4207-A18A-F8E03C06F6B1}"/>
              </a:ext>
            </a:extLst>
          </p:cNvPr>
          <p:cNvSpPr>
            <a:spLocks noGrp="1"/>
          </p:cNvSpPr>
          <p:nvPr>
            <p:ph type="body" sz="quarter" idx="23" hasCustomPrompt="1"/>
          </p:nvPr>
        </p:nvSpPr>
        <p:spPr>
          <a:xfrm>
            <a:off x="2269927" y="9163050"/>
            <a:ext cx="9001565" cy="549276"/>
          </a:xfrm>
        </p:spPr>
        <p:txBody>
          <a:bodyPr anchor="ctr" anchorCtr="0"/>
          <a:lstStyle>
            <a:lvl1pPr marL="0" indent="0">
              <a:buNone/>
              <a:defRPr sz="3600">
                <a:solidFill>
                  <a:schemeClr val="bg1"/>
                </a:solidFill>
              </a:defRPr>
            </a:lvl1pPr>
          </a:lstStyle>
          <a:p>
            <a:pPr lvl="0"/>
            <a:r>
              <a:rPr lang="en-US" dirty="0"/>
              <a:t>Click to add date</a:t>
            </a:r>
          </a:p>
        </p:txBody>
      </p:sp>
      <p:sp>
        <p:nvSpPr>
          <p:cNvPr id="38" name="Cover Page Title">
            <a:extLst>
              <a:ext uri="{FF2B5EF4-FFF2-40B4-BE49-F238E27FC236}">
                <a16:creationId xmlns:a16="http://schemas.microsoft.com/office/drawing/2014/main" id="{142A9439-640C-46CC-90E6-AAB468BBF4D0}"/>
              </a:ext>
            </a:extLst>
          </p:cNvPr>
          <p:cNvSpPr>
            <a:spLocks noGrp="1"/>
          </p:cNvSpPr>
          <p:nvPr>
            <p:ph type="ctrTitle" hasCustomPrompt="1"/>
            <p:custDataLst>
              <p:tags r:id="rId1"/>
            </p:custDataLst>
          </p:nvPr>
        </p:nvSpPr>
        <p:spPr bwMode="gray">
          <a:xfrm>
            <a:off x="13334875" y="7073967"/>
            <a:ext cx="5690615" cy="2020658"/>
          </a:xfrm>
          <a:prstGeom prst="rect">
            <a:avLst/>
          </a:prstGeom>
        </p:spPr>
        <p:txBody>
          <a:bodyPr bIns="0" anchor="t">
            <a:normAutofit/>
          </a:bodyPr>
          <a:lstStyle>
            <a:lvl1pPr>
              <a:lnSpc>
                <a:spcPct val="100000"/>
              </a:lnSpc>
              <a:defRPr sz="3200">
                <a:solidFill>
                  <a:schemeClr val="bg1"/>
                </a:solidFill>
                <a:latin typeface="+mn-lt"/>
              </a:defRPr>
            </a:lvl1pPr>
          </a:lstStyle>
          <a:p>
            <a:r>
              <a:rPr lang="en-US" dirty="0"/>
              <a:t>Click to add a title</a:t>
            </a:r>
          </a:p>
        </p:txBody>
      </p:sp>
      <p:pic>
        <p:nvPicPr>
          <p:cNvPr id="3" name="Picture 2">
            <a:extLst>
              <a:ext uri="{FF2B5EF4-FFF2-40B4-BE49-F238E27FC236}">
                <a16:creationId xmlns:a16="http://schemas.microsoft.com/office/drawing/2014/main" id="{803D3FF1-3A9D-472C-B22E-13D0BA3CE4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339466" y="4302410"/>
            <a:ext cx="4878247" cy="1270840"/>
          </a:xfrm>
          <a:prstGeom prst="rect">
            <a:avLst/>
          </a:prstGeom>
        </p:spPr>
      </p:pic>
    </p:spTree>
    <p:extLst>
      <p:ext uri="{BB962C8B-B14F-4D97-AF65-F5344CB8AC3E}">
        <p14:creationId xmlns:p14="http://schemas.microsoft.com/office/powerpoint/2010/main" val="3439715477"/>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ivider Slide - Standard">
    <p:bg>
      <p:bgPr>
        <a:solidFill>
          <a:schemeClr val="bg1"/>
        </a:solidFill>
        <a:effectLst/>
      </p:bgPr>
    </p:bg>
    <p:spTree>
      <p:nvGrpSpPr>
        <p:cNvPr id="1" name=""/>
        <p:cNvGrpSpPr/>
        <p:nvPr/>
      </p:nvGrpSpPr>
      <p:grpSpPr>
        <a:xfrm>
          <a:off x="0" y="0"/>
          <a:ext cx="0" cy="0"/>
          <a:chOff x="0" y="0"/>
          <a:chExt cx="0" cy="0"/>
        </a:xfrm>
      </p:grpSpPr>
      <p:sp>
        <p:nvSpPr>
          <p:cNvPr id="5" name="Freeform 47">
            <a:extLst>
              <a:ext uri="{FF2B5EF4-FFF2-40B4-BE49-F238E27FC236}">
                <a16:creationId xmlns:a16="http://schemas.microsoft.com/office/drawing/2014/main" id="{7F2318F1-DCA5-46C4-B24D-4D7D08A54882}"/>
              </a:ext>
            </a:extLst>
          </p:cNvPr>
          <p:cNvSpPr/>
          <p:nvPr userDrawn="1"/>
        </p:nvSpPr>
        <p:spPr>
          <a:xfrm>
            <a:off x="21994635" y="2"/>
            <a:ext cx="2384603" cy="13716000"/>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accent1"/>
          </a:solidFill>
          <a:ln w="6350" cap="flat">
            <a:solidFill>
              <a:schemeClr val="accent1"/>
            </a:solidFill>
            <a:prstDash val="solid"/>
            <a:miter/>
          </a:ln>
        </p:spPr>
        <p:txBody>
          <a:bodyPr rtlCol="0" anchor="ctr"/>
          <a:lstStyle/>
          <a:p>
            <a:endParaRPr lang="en-US" sz="3600" dirty="0"/>
          </a:p>
        </p:txBody>
      </p:sp>
      <p:sp>
        <p:nvSpPr>
          <p:cNvPr id="2" name="Cover Page Title"/>
          <p:cNvSpPr>
            <a:spLocks noGrp="1"/>
          </p:cNvSpPr>
          <p:nvPr>
            <p:ph type="ctrTitle" hasCustomPrompt="1"/>
            <p:custDataLst>
              <p:tags r:id="rId1"/>
            </p:custDataLst>
          </p:nvPr>
        </p:nvSpPr>
        <p:spPr bwMode="gray">
          <a:xfrm>
            <a:off x="2213889" y="2610084"/>
            <a:ext cx="15639215" cy="8423676"/>
          </a:xfrm>
          <a:prstGeom prst="rect">
            <a:avLst/>
          </a:prstGeom>
        </p:spPr>
        <p:txBody>
          <a:bodyPr bIns="0" anchor="t">
            <a:noAutofit/>
          </a:bodyPr>
          <a:lstStyle>
            <a:lvl1pPr>
              <a:lnSpc>
                <a:spcPts val="9200"/>
              </a:lnSpc>
              <a:defRPr sz="9600">
                <a:solidFill>
                  <a:schemeClr val="tx1"/>
                </a:solidFill>
                <a:latin typeface="+mn-lt"/>
              </a:defRPr>
            </a:lvl1pPr>
          </a:lstStyle>
          <a:p>
            <a:r>
              <a:rPr lang="en-US" dirty="0"/>
              <a:t>Divider Slide Headline or Title Here</a:t>
            </a:r>
          </a:p>
        </p:txBody>
      </p:sp>
      <p:sp>
        <p:nvSpPr>
          <p:cNvPr id="4" name="Slide Number Placeholder 6">
            <a:extLst>
              <a:ext uri="{FF2B5EF4-FFF2-40B4-BE49-F238E27FC236}">
                <a16:creationId xmlns:a16="http://schemas.microsoft.com/office/drawing/2014/main" id="{5D142ABB-F660-4DFB-8437-EDBFCE3524C8}"/>
              </a:ext>
            </a:extLst>
          </p:cNvPr>
          <p:cNvSpPr txBox="1">
            <a:spLocks/>
          </p:cNvSpPr>
          <p:nvPr userDrawn="1"/>
        </p:nvSpPr>
        <p:spPr>
          <a:xfrm>
            <a:off x="22644564" y="13149072"/>
            <a:ext cx="718924" cy="274320"/>
          </a:xfrm>
          <a:prstGeom prst="rect">
            <a:avLst/>
          </a:prstGeom>
        </p:spPr>
        <p:txBody>
          <a:bodyPr vert="horz" lIns="0" tIns="91440" rIns="0" bIns="91440" rtlCol="0" anchor="ctr" anchorCtr="0"/>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FCB3B0-D4EA-3246-8636-960D054FCEF7}" type="slidenum">
              <a:rPr lang="en-US" sz="1600" smtClean="0">
                <a:solidFill>
                  <a:schemeClr val="bg1"/>
                </a:solidFill>
              </a:rPr>
              <a:pPr/>
              <a:t>‹#›</a:t>
            </a:fld>
            <a:endParaRPr lang="en-US" sz="1600" dirty="0">
              <a:solidFill>
                <a:schemeClr val="bg1"/>
              </a:solidFill>
            </a:endParaRPr>
          </a:p>
        </p:txBody>
      </p:sp>
    </p:spTree>
    <p:extLst>
      <p:ext uri="{BB962C8B-B14F-4D97-AF65-F5344CB8AC3E}">
        <p14:creationId xmlns:p14="http://schemas.microsoft.com/office/powerpoint/2010/main" val="3844382840"/>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Slide - Photo">
    <p:bg>
      <p:bgPr>
        <a:solidFill>
          <a:schemeClr val="bg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29D27DB7-9E6C-416E-82FF-11D60DAEA577}"/>
              </a:ext>
            </a:extLst>
          </p:cNvPr>
          <p:cNvSpPr>
            <a:spLocks noGrp="1"/>
          </p:cNvSpPr>
          <p:nvPr>
            <p:ph type="pic" sz="quarter" idx="13" hasCustomPrompt="1"/>
          </p:nvPr>
        </p:nvSpPr>
        <p:spPr>
          <a:xfrm>
            <a:off x="12275221" y="1117600"/>
            <a:ext cx="10767849" cy="11488132"/>
          </a:xfrm>
          <a:solidFill>
            <a:schemeClr val="tx2"/>
          </a:solidFill>
        </p:spPr>
        <p:txBody>
          <a:bodyPr anchor="ctr"/>
          <a:lstStyle>
            <a:lvl1pPr algn="ctr">
              <a:buNone/>
              <a:defRPr/>
            </a:lvl1pPr>
          </a:lstStyle>
          <a:p>
            <a:r>
              <a:rPr lang="en-US" dirty="0"/>
              <a:t>Drag and Drop a Photo Here</a:t>
            </a:r>
          </a:p>
        </p:txBody>
      </p:sp>
      <p:sp>
        <p:nvSpPr>
          <p:cNvPr id="7" name="Freeform 47">
            <a:extLst>
              <a:ext uri="{FF2B5EF4-FFF2-40B4-BE49-F238E27FC236}">
                <a16:creationId xmlns:a16="http://schemas.microsoft.com/office/drawing/2014/main" id="{4743ED66-0F31-42FF-8ACA-B1826BF9117F}"/>
              </a:ext>
            </a:extLst>
          </p:cNvPr>
          <p:cNvSpPr/>
          <p:nvPr userDrawn="1"/>
        </p:nvSpPr>
        <p:spPr>
          <a:xfrm>
            <a:off x="21994635" y="2"/>
            <a:ext cx="2384603" cy="13716000"/>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accent1"/>
          </a:solidFill>
          <a:ln w="6350" cap="flat">
            <a:solidFill>
              <a:schemeClr val="accent1"/>
            </a:solidFill>
            <a:prstDash val="solid"/>
            <a:miter/>
          </a:ln>
        </p:spPr>
        <p:txBody>
          <a:bodyPr rtlCol="0" anchor="ctr"/>
          <a:lstStyle/>
          <a:p>
            <a:endParaRPr lang="en-US" sz="3600" dirty="0"/>
          </a:p>
        </p:txBody>
      </p:sp>
      <p:sp>
        <p:nvSpPr>
          <p:cNvPr id="21" name="Cover Page Title">
            <a:extLst>
              <a:ext uri="{FF2B5EF4-FFF2-40B4-BE49-F238E27FC236}">
                <a16:creationId xmlns:a16="http://schemas.microsoft.com/office/drawing/2014/main" id="{4D8ED535-946E-CE4D-801F-8B1470CE6E17}"/>
              </a:ext>
            </a:extLst>
          </p:cNvPr>
          <p:cNvSpPr>
            <a:spLocks noGrp="1"/>
          </p:cNvSpPr>
          <p:nvPr>
            <p:ph type="ctrTitle" hasCustomPrompt="1"/>
            <p:custDataLst>
              <p:tags r:id="rId1"/>
            </p:custDataLst>
          </p:nvPr>
        </p:nvSpPr>
        <p:spPr bwMode="gray">
          <a:xfrm>
            <a:off x="2213890" y="2610084"/>
            <a:ext cx="9185472" cy="8423676"/>
          </a:xfrm>
          <a:prstGeom prst="rect">
            <a:avLst/>
          </a:prstGeom>
        </p:spPr>
        <p:txBody>
          <a:bodyPr bIns="0" anchor="t">
            <a:noAutofit/>
          </a:bodyPr>
          <a:lstStyle>
            <a:lvl1pPr>
              <a:lnSpc>
                <a:spcPts val="9200"/>
              </a:lnSpc>
              <a:defRPr sz="9600">
                <a:solidFill>
                  <a:schemeClr val="tx1"/>
                </a:solidFill>
                <a:latin typeface="+mn-lt"/>
              </a:defRPr>
            </a:lvl1pPr>
          </a:lstStyle>
          <a:p>
            <a:r>
              <a:rPr lang="en-US" dirty="0"/>
              <a:t>Divider Slide Headline or Title Here</a:t>
            </a:r>
          </a:p>
        </p:txBody>
      </p:sp>
      <p:sp>
        <p:nvSpPr>
          <p:cNvPr id="5" name="Slide Number Placeholder 6">
            <a:extLst>
              <a:ext uri="{FF2B5EF4-FFF2-40B4-BE49-F238E27FC236}">
                <a16:creationId xmlns:a16="http://schemas.microsoft.com/office/drawing/2014/main" id="{6E4B6345-37EF-4689-9170-B3A3CEBD2F6E}"/>
              </a:ext>
            </a:extLst>
          </p:cNvPr>
          <p:cNvSpPr txBox="1">
            <a:spLocks/>
          </p:cNvSpPr>
          <p:nvPr userDrawn="1"/>
        </p:nvSpPr>
        <p:spPr>
          <a:xfrm>
            <a:off x="22644564" y="13149072"/>
            <a:ext cx="718924" cy="274320"/>
          </a:xfrm>
          <a:prstGeom prst="rect">
            <a:avLst/>
          </a:prstGeom>
        </p:spPr>
        <p:txBody>
          <a:bodyPr vert="horz" lIns="0" tIns="91440" rIns="0" bIns="91440" rtlCol="0" anchor="ctr" anchorCtr="0"/>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FCB3B0-D4EA-3246-8636-960D054FCEF7}" type="slidenum">
              <a:rPr lang="en-US" sz="1600" smtClean="0">
                <a:solidFill>
                  <a:schemeClr val="bg1"/>
                </a:solidFill>
              </a:rPr>
              <a:pPr/>
              <a:t>‹#›</a:t>
            </a:fld>
            <a:endParaRPr lang="en-US" sz="1600" dirty="0">
              <a:solidFill>
                <a:schemeClr val="bg1"/>
              </a:solidFill>
            </a:endParaRPr>
          </a:p>
        </p:txBody>
      </p:sp>
    </p:spTree>
    <p:extLst>
      <p:ext uri="{BB962C8B-B14F-4D97-AF65-F5344CB8AC3E}">
        <p14:creationId xmlns:p14="http://schemas.microsoft.com/office/powerpoint/2010/main" val="3358418910"/>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Slide - Statement">
    <p:bg>
      <p:bgPr>
        <a:solidFill>
          <a:schemeClr val="tx1"/>
        </a:solidFill>
        <a:effectLst/>
      </p:bgPr>
    </p:bg>
    <p:spTree>
      <p:nvGrpSpPr>
        <p:cNvPr id="1" name=""/>
        <p:cNvGrpSpPr/>
        <p:nvPr/>
      </p:nvGrpSpPr>
      <p:grpSpPr>
        <a:xfrm>
          <a:off x="0" y="0"/>
          <a:ext cx="0" cy="0"/>
          <a:chOff x="0" y="0"/>
          <a:chExt cx="0" cy="0"/>
        </a:xfrm>
      </p:grpSpPr>
      <p:sp>
        <p:nvSpPr>
          <p:cNvPr id="8" name="Freeform 20">
            <a:extLst>
              <a:ext uri="{FF2B5EF4-FFF2-40B4-BE49-F238E27FC236}">
                <a16:creationId xmlns:a16="http://schemas.microsoft.com/office/drawing/2014/main" id="{1F7C90D5-FD00-435D-80B4-3EA0BC7C9129}"/>
              </a:ext>
            </a:extLst>
          </p:cNvPr>
          <p:cNvSpPr/>
          <p:nvPr userDrawn="1"/>
        </p:nvSpPr>
        <p:spPr>
          <a:xfrm>
            <a:off x="6221967" y="2449043"/>
            <a:ext cx="11026917" cy="8965974"/>
          </a:xfrm>
          <a:custGeom>
            <a:avLst/>
            <a:gdLst>
              <a:gd name="connsiteX0" fmla="*/ 1693545 w 1693544"/>
              <a:gd name="connsiteY0" fmla="*/ 1869123 h 1869122"/>
              <a:gd name="connsiteX1" fmla="*/ 5143 w 1693544"/>
              <a:gd name="connsiteY1" fmla="*/ 1869123 h 1869122"/>
              <a:gd name="connsiteX2" fmla="*/ 0 w 1693544"/>
              <a:gd name="connsiteY2" fmla="*/ 0 h 1869122"/>
              <a:gd name="connsiteX3" fmla="*/ 1688465 w 1693544"/>
              <a:gd name="connsiteY3" fmla="*/ 0 h 1869122"/>
            </a:gdLst>
            <a:ahLst/>
            <a:cxnLst>
              <a:cxn ang="0">
                <a:pos x="connsiteX0" y="connsiteY0"/>
              </a:cxn>
              <a:cxn ang="0">
                <a:pos x="connsiteX1" y="connsiteY1"/>
              </a:cxn>
              <a:cxn ang="0">
                <a:pos x="connsiteX2" y="connsiteY2"/>
              </a:cxn>
              <a:cxn ang="0">
                <a:pos x="connsiteX3" y="connsiteY3"/>
              </a:cxn>
            </a:cxnLst>
            <a:rect l="l" t="t" r="r" b="b"/>
            <a:pathLst>
              <a:path w="1693544" h="1869122">
                <a:moveTo>
                  <a:pt x="1693545" y="1869123"/>
                </a:moveTo>
                <a:lnTo>
                  <a:pt x="5143" y="1869123"/>
                </a:lnTo>
                <a:lnTo>
                  <a:pt x="0" y="0"/>
                </a:lnTo>
                <a:lnTo>
                  <a:pt x="1688465" y="0"/>
                </a:lnTo>
                <a:close/>
              </a:path>
            </a:pathLst>
          </a:custGeom>
          <a:solidFill>
            <a:schemeClr val="bg1"/>
          </a:solidFill>
          <a:ln w="6350" cap="flat">
            <a:noFill/>
            <a:prstDash val="solid"/>
            <a:miter/>
          </a:ln>
        </p:spPr>
        <p:txBody>
          <a:bodyPr rtlCol="0" anchor="ctr"/>
          <a:lstStyle/>
          <a:p>
            <a:endParaRPr lang="en-US" sz="3600" dirty="0"/>
          </a:p>
        </p:txBody>
      </p:sp>
      <p:sp>
        <p:nvSpPr>
          <p:cNvPr id="9" name="Freeform 47">
            <a:extLst>
              <a:ext uri="{FF2B5EF4-FFF2-40B4-BE49-F238E27FC236}">
                <a16:creationId xmlns:a16="http://schemas.microsoft.com/office/drawing/2014/main" id="{4725BABB-D9E7-4CAF-8346-1B0285173CE4}"/>
              </a:ext>
            </a:extLst>
          </p:cNvPr>
          <p:cNvSpPr/>
          <p:nvPr userDrawn="1"/>
        </p:nvSpPr>
        <p:spPr>
          <a:xfrm>
            <a:off x="16540376" y="1701543"/>
            <a:ext cx="1560635" cy="8976622"/>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accent1"/>
          </a:solidFill>
          <a:ln w="6350" cap="flat">
            <a:solidFill>
              <a:schemeClr val="accent1"/>
            </a:solidFill>
            <a:prstDash val="solid"/>
            <a:miter/>
          </a:ln>
        </p:spPr>
        <p:txBody>
          <a:bodyPr rtlCol="0" anchor="ctr"/>
          <a:lstStyle/>
          <a:p>
            <a:endParaRPr lang="en-US" sz="3600" dirty="0"/>
          </a:p>
        </p:txBody>
      </p:sp>
      <p:sp>
        <p:nvSpPr>
          <p:cNvPr id="2" name="Cover Page Title"/>
          <p:cNvSpPr>
            <a:spLocks noGrp="1"/>
          </p:cNvSpPr>
          <p:nvPr>
            <p:ph type="ctrTitle" hasCustomPrompt="1"/>
            <p:custDataLst>
              <p:tags r:id="rId1"/>
            </p:custDataLst>
          </p:nvPr>
        </p:nvSpPr>
        <p:spPr bwMode="gray">
          <a:xfrm>
            <a:off x="7108513" y="3152848"/>
            <a:ext cx="9231991" cy="7529912"/>
          </a:xfrm>
          <a:prstGeom prst="rect">
            <a:avLst/>
          </a:prstGeom>
        </p:spPr>
        <p:txBody>
          <a:bodyPr bIns="0" anchor="ctr">
            <a:noAutofit/>
          </a:bodyPr>
          <a:lstStyle>
            <a:lvl1pPr algn="ctr">
              <a:lnSpc>
                <a:spcPct val="100000"/>
              </a:lnSpc>
              <a:defRPr sz="5600" b="0">
                <a:solidFill>
                  <a:schemeClr val="tx1"/>
                </a:solidFill>
                <a:latin typeface="+mn-lt"/>
              </a:defRPr>
            </a:lvl1pPr>
          </a:lstStyle>
          <a:p>
            <a:r>
              <a:rPr lang="en-US" dirty="0"/>
              <a:t>Insert </a:t>
            </a:r>
            <a:br>
              <a:rPr lang="en-US" dirty="0"/>
            </a:br>
            <a:r>
              <a:rPr lang="en-US" dirty="0"/>
              <a:t>statement </a:t>
            </a:r>
            <a:br>
              <a:rPr lang="en-US" dirty="0"/>
            </a:br>
            <a:r>
              <a:rPr lang="en-US" dirty="0"/>
              <a:t>here</a:t>
            </a:r>
          </a:p>
        </p:txBody>
      </p:sp>
      <p:sp>
        <p:nvSpPr>
          <p:cNvPr id="18" name="Text Placeholder 7">
            <a:extLst>
              <a:ext uri="{FF2B5EF4-FFF2-40B4-BE49-F238E27FC236}">
                <a16:creationId xmlns:a16="http://schemas.microsoft.com/office/drawing/2014/main" id="{8254CEA0-9B5D-0143-A05E-655046FCDB68}"/>
              </a:ext>
            </a:extLst>
          </p:cNvPr>
          <p:cNvSpPr>
            <a:spLocks noGrp="1"/>
          </p:cNvSpPr>
          <p:nvPr>
            <p:ph type="body" sz="quarter" idx="13" hasCustomPrompt="1"/>
          </p:nvPr>
        </p:nvSpPr>
        <p:spPr>
          <a:xfrm>
            <a:off x="1017101" y="822960"/>
            <a:ext cx="11172518" cy="603504"/>
          </a:xfrm>
        </p:spPr>
        <p:txBody>
          <a:bodyPr/>
          <a:lstStyle>
            <a:lvl1pPr marL="19050" indent="-19050">
              <a:buNone/>
              <a:tabLst/>
              <a:defRPr sz="4000" b="1">
                <a:solidFill>
                  <a:schemeClr val="bg1"/>
                </a:solidFill>
              </a:defRPr>
            </a:lvl1pPr>
          </a:lstStyle>
          <a:p>
            <a:r>
              <a:rPr lang="en-US" dirty="0"/>
              <a:t>Short Heading</a:t>
            </a:r>
          </a:p>
        </p:txBody>
      </p:sp>
      <p:sp>
        <p:nvSpPr>
          <p:cNvPr id="7" name="Slide Number Placeholder 6">
            <a:extLst>
              <a:ext uri="{FF2B5EF4-FFF2-40B4-BE49-F238E27FC236}">
                <a16:creationId xmlns:a16="http://schemas.microsoft.com/office/drawing/2014/main" id="{1D9CFB19-DFA2-40DD-B0B4-91EB1E8C53E5}"/>
              </a:ext>
            </a:extLst>
          </p:cNvPr>
          <p:cNvSpPr txBox="1">
            <a:spLocks/>
          </p:cNvSpPr>
          <p:nvPr userDrawn="1"/>
        </p:nvSpPr>
        <p:spPr>
          <a:xfrm>
            <a:off x="22644564" y="13149072"/>
            <a:ext cx="718924" cy="274320"/>
          </a:xfrm>
          <a:prstGeom prst="rect">
            <a:avLst/>
          </a:prstGeom>
        </p:spPr>
        <p:txBody>
          <a:bodyPr vert="horz" lIns="0" tIns="91440" rIns="0" bIns="91440" rtlCol="0" anchor="ctr" anchorCtr="0"/>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FCB3B0-D4EA-3246-8636-960D054FCEF7}" type="slidenum">
              <a:rPr lang="en-US" sz="1600" smtClean="0">
                <a:solidFill>
                  <a:schemeClr val="bg1"/>
                </a:solidFill>
              </a:rPr>
              <a:pPr/>
              <a:t>‹#›</a:t>
            </a:fld>
            <a:endParaRPr lang="en-US" sz="1600" dirty="0">
              <a:solidFill>
                <a:schemeClr val="bg1"/>
              </a:solidFill>
            </a:endParaRPr>
          </a:p>
        </p:txBody>
      </p:sp>
      <p:pic>
        <p:nvPicPr>
          <p:cNvPr id="10" name="Picture 9">
            <a:extLst>
              <a:ext uri="{FF2B5EF4-FFF2-40B4-BE49-F238E27FC236}">
                <a16:creationId xmlns:a16="http://schemas.microsoft.com/office/drawing/2014/main" id="{712C84C4-A4FC-455E-823D-A0DDAF67631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2676" y="12861901"/>
            <a:ext cx="2150610" cy="560258"/>
          </a:xfrm>
          <a:prstGeom prst="rect">
            <a:avLst/>
          </a:prstGeom>
        </p:spPr>
      </p:pic>
    </p:spTree>
    <p:extLst>
      <p:ext uri="{BB962C8B-B14F-4D97-AF65-F5344CB8AC3E}">
        <p14:creationId xmlns:p14="http://schemas.microsoft.com/office/powerpoint/2010/main" val="2897100884"/>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Slide - Statement - Alt">
    <p:bg>
      <p:bgPr>
        <a:solidFill>
          <a:schemeClr val="bg1"/>
        </a:solidFill>
        <a:effectLst/>
      </p:bgPr>
    </p:bg>
    <p:spTree>
      <p:nvGrpSpPr>
        <p:cNvPr id="1" name=""/>
        <p:cNvGrpSpPr/>
        <p:nvPr/>
      </p:nvGrpSpPr>
      <p:grpSpPr>
        <a:xfrm>
          <a:off x="0" y="0"/>
          <a:ext cx="0" cy="0"/>
          <a:chOff x="0" y="0"/>
          <a:chExt cx="0" cy="0"/>
        </a:xfrm>
      </p:grpSpPr>
      <p:sp>
        <p:nvSpPr>
          <p:cNvPr id="6" name="Freeform 20">
            <a:extLst>
              <a:ext uri="{FF2B5EF4-FFF2-40B4-BE49-F238E27FC236}">
                <a16:creationId xmlns:a16="http://schemas.microsoft.com/office/drawing/2014/main" id="{64C3BC6E-6BF7-4F9F-92F3-FCBF13BA7192}"/>
              </a:ext>
            </a:extLst>
          </p:cNvPr>
          <p:cNvSpPr/>
          <p:nvPr userDrawn="1"/>
        </p:nvSpPr>
        <p:spPr>
          <a:xfrm>
            <a:off x="6221967" y="2439141"/>
            <a:ext cx="11026917" cy="8965974"/>
          </a:xfrm>
          <a:custGeom>
            <a:avLst/>
            <a:gdLst>
              <a:gd name="connsiteX0" fmla="*/ 1693545 w 1693544"/>
              <a:gd name="connsiteY0" fmla="*/ 1869123 h 1869122"/>
              <a:gd name="connsiteX1" fmla="*/ 5143 w 1693544"/>
              <a:gd name="connsiteY1" fmla="*/ 1869123 h 1869122"/>
              <a:gd name="connsiteX2" fmla="*/ 0 w 1693544"/>
              <a:gd name="connsiteY2" fmla="*/ 0 h 1869122"/>
              <a:gd name="connsiteX3" fmla="*/ 1688465 w 1693544"/>
              <a:gd name="connsiteY3" fmla="*/ 0 h 1869122"/>
            </a:gdLst>
            <a:ahLst/>
            <a:cxnLst>
              <a:cxn ang="0">
                <a:pos x="connsiteX0" y="connsiteY0"/>
              </a:cxn>
              <a:cxn ang="0">
                <a:pos x="connsiteX1" y="connsiteY1"/>
              </a:cxn>
              <a:cxn ang="0">
                <a:pos x="connsiteX2" y="connsiteY2"/>
              </a:cxn>
              <a:cxn ang="0">
                <a:pos x="connsiteX3" y="connsiteY3"/>
              </a:cxn>
            </a:cxnLst>
            <a:rect l="l" t="t" r="r" b="b"/>
            <a:pathLst>
              <a:path w="1693544" h="1869122">
                <a:moveTo>
                  <a:pt x="1693545" y="1869123"/>
                </a:moveTo>
                <a:lnTo>
                  <a:pt x="5143" y="1869123"/>
                </a:lnTo>
                <a:lnTo>
                  <a:pt x="0" y="0"/>
                </a:lnTo>
                <a:lnTo>
                  <a:pt x="1688465" y="0"/>
                </a:lnTo>
                <a:close/>
              </a:path>
            </a:pathLst>
          </a:custGeom>
          <a:solidFill>
            <a:schemeClr val="tx1"/>
          </a:solidFill>
          <a:ln w="6350" cap="flat">
            <a:noFill/>
            <a:prstDash val="solid"/>
            <a:miter/>
          </a:ln>
        </p:spPr>
        <p:txBody>
          <a:bodyPr rtlCol="0" anchor="ctr"/>
          <a:lstStyle/>
          <a:p>
            <a:endParaRPr lang="en-US" sz="3600" dirty="0"/>
          </a:p>
        </p:txBody>
      </p:sp>
      <p:sp>
        <p:nvSpPr>
          <p:cNvPr id="7" name="Freeform 47">
            <a:extLst>
              <a:ext uri="{FF2B5EF4-FFF2-40B4-BE49-F238E27FC236}">
                <a16:creationId xmlns:a16="http://schemas.microsoft.com/office/drawing/2014/main" id="{481FEA67-DE61-4E97-8B23-7906EDC43A69}"/>
              </a:ext>
            </a:extLst>
          </p:cNvPr>
          <p:cNvSpPr/>
          <p:nvPr userDrawn="1"/>
        </p:nvSpPr>
        <p:spPr>
          <a:xfrm>
            <a:off x="16540376" y="1707893"/>
            <a:ext cx="1560635" cy="8976622"/>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accent1"/>
          </a:solidFill>
          <a:ln w="6350" cap="flat">
            <a:solidFill>
              <a:schemeClr val="accent1"/>
            </a:solidFill>
            <a:prstDash val="solid"/>
            <a:miter/>
          </a:ln>
        </p:spPr>
        <p:txBody>
          <a:bodyPr rtlCol="0" anchor="ctr"/>
          <a:lstStyle/>
          <a:p>
            <a:endParaRPr lang="en-US" sz="3600" dirty="0"/>
          </a:p>
        </p:txBody>
      </p:sp>
      <p:sp>
        <p:nvSpPr>
          <p:cNvPr id="2" name="Cover Page Title"/>
          <p:cNvSpPr>
            <a:spLocks noGrp="1"/>
          </p:cNvSpPr>
          <p:nvPr>
            <p:ph type="ctrTitle" hasCustomPrompt="1"/>
            <p:custDataLst>
              <p:tags r:id="rId1"/>
            </p:custDataLst>
          </p:nvPr>
        </p:nvSpPr>
        <p:spPr bwMode="gray">
          <a:xfrm>
            <a:off x="7108513" y="3142946"/>
            <a:ext cx="9231991" cy="7529912"/>
          </a:xfrm>
          <a:prstGeom prst="rect">
            <a:avLst/>
          </a:prstGeom>
        </p:spPr>
        <p:txBody>
          <a:bodyPr bIns="0" anchor="ctr">
            <a:noAutofit/>
          </a:bodyPr>
          <a:lstStyle>
            <a:lvl1pPr algn="ctr">
              <a:lnSpc>
                <a:spcPct val="100000"/>
              </a:lnSpc>
              <a:defRPr sz="5600" b="0">
                <a:solidFill>
                  <a:schemeClr val="bg1"/>
                </a:solidFill>
                <a:latin typeface="+mn-lt"/>
              </a:defRPr>
            </a:lvl1pPr>
          </a:lstStyle>
          <a:p>
            <a:r>
              <a:rPr lang="en-US" dirty="0"/>
              <a:t>Insert </a:t>
            </a:r>
            <a:br>
              <a:rPr lang="en-US" dirty="0"/>
            </a:br>
            <a:r>
              <a:rPr lang="en-US" dirty="0"/>
              <a:t>statement </a:t>
            </a:r>
            <a:br>
              <a:rPr lang="en-US" dirty="0"/>
            </a:br>
            <a:r>
              <a:rPr lang="en-US" dirty="0"/>
              <a:t>here</a:t>
            </a:r>
          </a:p>
        </p:txBody>
      </p:sp>
      <p:sp>
        <p:nvSpPr>
          <p:cNvPr id="25" name="Text Placeholder 7">
            <a:extLst>
              <a:ext uri="{FF2B5EF4-FFF2-40B4-BE49-F238E27FC236}">
                <a16:creationId xmlns:a16="http://schemas.microsoft.com/office/drawing/2014/main" id="{392BD243-8E49-8847-8B94-2D705467E027}"/>
              </a:ext>
            </a:extLst>
          </p:cNvPr>
          <p:cNvSpPr>
            <a:spLocks noGrp="1"/>
          </p:cNvSpPr>
          <p:nvPr>
            <p:ph type="body" sz="quarter" idx="13" hasCustomPrompt="1"/>
          </p:nvPr>
        </p:nvSpPr>
        <p:spPr>
          <a:xfrm>
            <a:off x="1017101" y="822960"/>
            <a:ext cx="11172518" cy="603504"/>
          </a:xfrm>
        </p:spPr>
        <p:txBody>
          <a:bodyPr/>
          <a:lstStyle>
            <a:lvl1pPr marL="19050" indent="-19050">
              <a:buNone/>
              <a:tabLst/>
              <a:defRPr sz="4000" b="1"/>
            </a:lvl1pPr>
          </a:lstStyle>
          <a:p>
            <a:r>
              <a:rPr lang="en-US" dirty="0"/>
              <a:t>Short Heading</a:t>
            </a:r>
          </a:p>
        </p:txBody>
      </p:sp>
    </p:spTree>
    <p:extLst>
      <p:ext uri="{BB962C8B-B14F-4D97-AF65-F5344CB8AC3E}">
        <p14:creationId xmlns:p14="http://schemas.microsoft.com/office/powerpoint/2010/main" val="1497436268"/>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Slide - Quote">
    <p:bg>
      <p:bgPr>
        <a:solidFill>
          <a:schemeClr val="bg1"/>
        </a:solidFill>
        <a:effectLst/>
      </p:bgPr>
    </p:bg>
    <p:spTree>
      <p:nvGrpSpPr>
        <p:cNvPr id="1" name=""/>
        <p:cNvGrpSpPr/>
        <p:nvPr/>
      </p:nvGrpSpPr>
      <p:grpSpPr>
        <a:xfrm>
          <a:off x="0" y="0"/>
          <a:ext cx="0" cy="0"/>
          <a:chOff x="0" y="0"/>
          <a:chExt cx="0" cy="0"/>
        </a:xfrm>
      </p:grpSpPr>
      <p:sp>
        <p:nvSpPr>
          <p:cNvPr id="20" name="Content Placeholder 16">
            <a:extLst>
              <a:ext uri="{FF2B5EF4-FFF2-40B4-BE49-F238E27FC236}">
                <a16:creationId xmlns:a16="http://schemas.microsoft.com/office/drawing/2014/main" id="{DCC113CC-9C2B-3046-940F-8BB182CC598B}"/>
              </a:ext>
            </a:extLst>
          </p:cNvPr>
          <p:cNvSpPr txBox="1">
            <a:spLocks/>
          </p:cNvSpPr>
          <p:nvPr/>
        </p:nvSpPr>
        <p:spPr bwMode="gray">
          <a:xfrm>
            <a:off x="4308542" y="3677997"/>
            <a:ext cx="15762154" cy="6766406"/>
          </a:xfrm>
          <a:prstGeom prst="rect">
            <a:avLst/>
          </a:prstGeom>
          <a:noFill/>
          <a:ln w="12700">
            <a:solidFill>
              <a:schemeClr val="accent1"/>
            </a:solidFill>
          </a:ln>
        </p:spPr>
        <p:txBody>
          <a:bodyPr lIns="182880" tIns="146304" rIns="182880" bIns="146304"/>
          <a:lstStyle>
            <a:lvl1pPr marL="0" indent="0" algn="l" defTabSz="457200" rtl="0" eaLnBrk="1" latinLnBrk="0" hangingPunct="1">
              <a:lnSpc>
                <a:spcPct val="120000"/>
              </a:lnSpc>
              <a:spcBef>
                <a:spcPts val="0"/>
              </a:spcBef>
              <a:spcAft>
                <a:spcPts val="400"/>
              </a:spcAft>
              <a:buFont typeface="Arial"/>
              <a:buNone/>
              <a:defRPr sz="1200" kern="1200">
                <a:solidFill>
                  <a:schemeClr val="tx1">
                    <a:lumMod val="75000"/>
                    <a:lumOff val="25000"/>
                  </a:schemeClr>
                </a:solidFill>
                <a:latin typeface="+mn-lt"/>
                <a:ea typeface="+mn-ea"/>
                <a:cs typeface="+mn-cs"/>
              </a:defRPr>
            </a:lvl1pPr>
            <a:lvl2pPr marL="346075" indent="-346075" algn="l" defTabSz="457200" rtl="0" eaLnBrk="1" latinLnBrk="0" hangingPunct="1">
              <a:lnSpc>
                <a:spcPct val="120000"/>
              </a:lnSpc>
              <a:spcBef>
                <a:spcPts val="0"/>
              </a:spcBef>
              <a:spcAft>
                <a:spcPts val="400"/>
              </a:spcAft>
              <a:buFont typeface="Lucida Grande"/>
              <a:buChar char="&gt;"/>
              <a:defRPr sz="1200" kern="1200">
                <a:solidFill>
                  <a:schemeClr val="tx1">
                    <a:lumMod val="75000"/>
                    <a:lumOff val="25000"/>
                  </a:schemeClr>
                </a:solidFill>
                <a:latin typeface="+mn-lt"/>
                <a:ea typeface="+mn-ea"/>
                <a:cs typeface="+mn-cs"/>
              </a:defRPr>
            </a:lvl2pPr>
            <a:lvl3pPr marL="563563" indent="-228600" algn="l" defTabSz="457200" rtl="0" eaLnBrk="1" latinLnBrk="0" hangingPunct="1">
              <a:lnSpc>
                <a:spcPct val="120000"/>
              </a:lnSpc>
              <a:spcBef>
                <a:spcPts val="0"/>
              </a:spcBef>
              <a:spcAft>
                <a:spcPts val="400"/>
              </a:spcAft>
              <a:buFont typeface="Lucida Grande"/>
              <a:buChar char="-"/>
              <a:defRPr sz="1100" kern="1200">
                <a:solidFill>
                  <a:schemeClr val="tx1">
                    <a:lumMod val="75000"/>
                    <a:lumOff val="25000"/>
                  </a:schemeClr>
                </a:solidFill>
                <a:latin typeface="+mn-lt"/>
                <a:ea typeface="+mn-ea"/>
                <a:cs typeface="+mn-cs"/>
              </a:defRPr>
            </a:lvl3pPr>
            <a:lvl4pPr marL="796925" indent="-228600" algn="l" defTabSz="457200" rtl="0" eaLnBrk="1" latinLnBrk="0" hangingPunct="1">
              <a:lnSpc>
                <a:spcPct val="120000"/>
              </a:lnSpc>
              <a:spcBef>
                <a:spcPts val="0"/>
              </a:spcBef>
              <a:spcAft>
                <a:spcPts val="400"/>
              </a:spcAft>
              <a:buFont typeface="Lucida Grande"/>
              <a:buChar char="+"/>
              <a:defRPr sz="1000" kern="1200">
                <a:solidFill>
                  <a:schemeClr val="tx1">
                    <a:lumMod val="75000"/>
                    <a:lumOff val="25000"/>
                  </a:schemeClr>
                </a:solidFill>
                <a:latin typeface="+mn-lt"/>
                <a:ea typeface="+mn-ea"/>
                <a:cs typeface="+mn-cs"/>
              </a:defRPr>
            </a:lvl4pPr>
            <a:lvl5pPr marL="1022350" indent="-228600" algn="l" defTabSz="457200" rtl="0" eaLnBrk="1" latinLnBrk="0" hangingPunct="1">
              <a:lnSpc>
                <a:spcPct val="120000"/>
              </a:lnSpc>
              <a:spcBef>
                <a:spcPts val="0"/>
              </a:spcBef>
              <a:spcAft>
                <a:spcPts val="400"/>
              </a:spcAft>
              <a:buFont typeface="Lucida Grande"/>
              <a:buChar char="-"/>
              <a:tabLst/>
              <a:defRPr sz="1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endParaRPr lang="en-GB" sz="2400" b="1" dirty="0">
              <a:solidFill>
                <a:schemeClr val="tx1"/>
              </a:solidFill>
            </a:endParaRPr>
          </a:p>
        </p:txBody>
      </p:sp>
      <p:grpSp>
        <p:nvGrpSpPr>
          <p:cNvPr id="24" name="Group 23">
            <a:extLst>
              <a:ext uri="{FF2B5EF4-FFF2-40B4-BE49-F238E27FC236}">
                <a16:creationId xmlns:a16="http://schemas.microsoft.com/office/drawing/2014/main" id="{218B75EE-2B88-E84B-9982-7BF651F4AC2C}"/>
              </a:ext>
            </a:extLst>
          </p:cNvPr>
          <p:cNvGrpSpPr/>
          <p:nvPr/>
        </p:nvGrpSpPr>
        <p:grpSpPr>
          <a:xfrm>
            <a:off x="11126934" y="2785292"/>
            <a:ext cx="2275396" cy="2074092"/>
            <a:chOff x="3509917" y="2326640"/>
            <a:chExt cx="924560" cy="1037046"/>
          </a:xfrm>
        </p:grpSpPr>
        <p:sp>
          <p:nvSpPr>
            <p:cNvPr id="23" name="Rectangle 22">
              <a:extLst>
                <a:ext uri="{FF2B5EF4-FFF2-40B4-BE49-F238E27FC236}">
                  <a16:creationId xmlns:a16="http://schemas.microsoft.com/office/drawing/2014/main" id="{0CF99449-696B-7540-83C6-27A3C119607E}"/>
                </a:ext>
              </a:extLst>
            </p:cNvPr>
            <p:cNvSpPr/>
            <p:nvPr/>
          </p:nvSpPr>
          <p:spPr>
            <a:xfrm>
              <a:off x="3509917" y="2326640"/>
              <a:ext cx="924560" cy="10370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err="1">
                <a:solidFill>
                  <a:schemeClr val="tx1"/>
                </a:solidFill>
              </a:endParaRPr>
            </a:p>
          </p:txBody>
        </p:sp>
        <p:sp>
          <p:nvSpPr>
            <p:cNvPr id="21" name="Freeform 20">
              <a:extLst>
                <a:ext uri="{FF2B5EF4-FFF2-40B4-BE49-F238E27FC236}">
                  <a16:creationId xmlns:a16="http://schemas.microsoft.com/office/drawing/2014/main" id="{D893AADD-BA93-FB44-98B1-7345404C3C03}"/>
                </a:ext>
              </a:extLst>
            </p:cNvPr>
            <p:cNvSpPr/>
            <p:nvPr/>
          </p:nvSpPr>
          <p:spPr>
            <a:xfrm>
              <a:off x="3637262" y="2410015"/>
              <a:ext cx="669871" cy="573398"/>
            </a:xfrm>
            <a:custGeom>
              <a:avLst/>
              <a:gdLst>
                <a:gd name="connsiteX0" fmla="*/ 374142 w 1564830"/>
                <a:gd name="connsiteY0" fmla="*/ 0 h 1339468"/>
                <a:gd name="connsiteX1" fmla="*/ 650558 w 1564830"/>
                <a:gd name="connsiteY1" fmla="*/ 157353 h 1339468"/>
                <a:gd name="connsiteX2" fmla="*/ 408242 w 1564830"/>
                <a:gd name="connsiteY2" fmla="*/ 633603 h 1339468"/>
                <a:gd name="connsiteX3" fmla="*/ 612267 w 1564830"/>
                <a:gd name="connsiteY3" fmla="*/ 633603 h 1339468"/>
                <a:gd name="connsiteX4" fmla="*/ 612267 w 1564830"/>
                <a:gd name="connsiteY4" fmla="*/ 1339469 h 1339468"/>
                <a:gd name="connsiteX5" fmla="*/ 0 w 1564830"/>
                <a:gd name="connsiteY5" fmla="*/ 1339469 h 1339468"/>
                <a:gd name="connsiteX6" fmla="*/ 0 w 1564830"/>
                <a:gd name="connsiteY6" fmla="*/ 590995 h 1339468"/>
                <a:gd name="connsiteX7" fmla="*/ 374142 w 1564830"/>
                <a:gd name="connsiteY7" fmla="*/ 0 h 1339468"/>
                <a:gd name="connsiteX8" fmla="*/ 1288415 w 1564830"/>
                <a:gd name="connsiteY8" fmla="*/ 0 h 1339468"/>
                <a:gd name="connsiteX9" fmla="*/ 1564831 w 1564830"/>
                <a:gd name="connsiteY9" fmla="*/ 157353 h 1339468"/>
                <a:gd name="connsiteX10" fmla="*/ 1322451 w 1564830"/>
                <a:gd name="connsiteY10" fmla="*/ 633603 h 1339468"/>
                <a:gd name="connsiteX11" fmla="*/ 1526604 w 1564830"/>
                <a:gd name="connsiteY11" fmla="*/ 633603 h 1339468"/>
                <a:gd name="connsiteX12" fmla="*/ 1526604 w 1564830"/>
                <a:gd name="connsiteY12" fmla="*/ 1339469 h 1339468"/>
                <a:gd name="connsiteX13" fmla="*/ 914210 w 1564830"/>
                <a:gd name="connsiteY13" fmla="*/ 1339469 h 1339468"/>
                <a:gd name="connsiteX14" fmla="*/ 914210 w 1564830"/>
                <a:gd name="connsiteY14" fmla="*/ 590995 h 1339468"/>
                <a:gd name="connsiteX15" fmla="*/ 1288415 w 1564830"/>
                <a:gd name="connsiteY15" fmla="*/ 0 h 133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4830" h="1339468">
                  <a:moveTo>
                    <a:pt x="374142" y="0"/>
                  </a:moveTo>
                  <a:lnTo>
                    <a:pt x="650558" y="157353"/>
                  </a:lnTo>
                  <a:lnTo>
                    <a:pt x="408242" y="633603"/>
                  </a:lnTo>
                  <a:lnTo>
                    <a:pt x="612267" y="633603"/>
                  </a:lnTo>
                  <a:lnTo>
                    <a:pt x="612267" y="1339469"/>
                  </a:lnTo>
                  <a:lnTo>
                    <a:pt x="0" y="1339469"/>
                  </a:lnTo>
                  <a:lnTo>
                    <a:pt x="0" y="590995"/>
                  </a:lnTo>
                  <a:lnTo>
                    <a:pt x="374142" y="0"/>
                  </a:lnTo>
                  <a:close/>
                  <a:moveTo>
                    <a:pt x="1288415" y="0"/>
                  </a:moveTo>
                  <a:lnTo>
                    <a:pt x="1564831" y="157353"/>
                  </a:lnTo>
                  <a:lnTo>
                    <a:pt x="1322451" y="633603"/>
                  </a:lnTo>
                  <a:lnTo>
                    <a:pt x="1526604" y="633603"/>
                  </a:lnTo>
                  <a:lnTo>
                    <a:pt x="1526604" y="1339469"/>
                  </a:lnTo>
                  <a:lnTo>
                    <a:pt x="914210" y="1339469"/>
                  </a:lnTo>
                  <a:lnTo>
                    <a:pt x="914210" y="590995"/>
                  </a:lnTo>
                  <a:lnTo>
                    <a:pt x="1288415" y="0"/>
                  </a:lnTo>
                  <a:close/>
                </a:path>
              </a:pathLst>
            </a:custGeom>
            <a:solidFill>
              <a:schemeClr val="tx1"/>
            </a:solidFill>
            <a:ln w="6350" cap="flat">
              <a:noFill/>
              <a:prstDash val="solid"/>
              <a:miter/>
            </a:ln>
          </p:spPr>
          <p:txBody>
            <a:bodyPr rtlCol="0" anchor="ctr"/>
            <a:lstStyle/>
            <a:p>
              <a:endParaRPr lang="en-US" sz="3600">
                <a:solidFill>
                  <a:schemeClr val="tx1"/>
                </a:solidFill>
              </a:endParaRPr>
            </a:p>
          </p:txBody>
        </p:sp>
      </p:grpSp>
      <p:sp>
        <p:nvSpPr>
          <p:cNvPr id="2" name="Cover Page Title"/>
          <p:cNvSpPr>
            <a:spLocks noGrp="1"/>
          </p:cNvSpPr>
          <p:nvPr>
            <p:ph type="ctrTitle" hasCustomPrompt="1"/>
            <p:custDataLst>
              <p:tags r:id="rId1"/>
            </p:custDataLst>
          </p:nvPr>
        </p:nvSpPr>
        <p:spPr bwMode="gray">
          <a:xfrm>
            <a:off x="5677797" y="4653280"/>
            <a:ext cx="13023649" cy="4429760"/>
          </a:xfrm>
          <a:prstGeom prst="rect">
            <a:avLst/>
          </a:prstGeom>
        </p:spPr>
        <p:txBody>
          <a:bodyPr bIns="0" anchor="ctr">
            <a:noAutofit/>
          </a:bodyPr>
          <a:lstStyle>
            <a:lvl1pPr algn="ctr">
              <a:lnSpc>
                <a:spcPct val="100000"/>
              </a:lnSpc>
              <a:defRPr sz="6400" b="0">
                <a:solidFill>
                  <a:schemeClr val="tx1"/>
                </a:solidFill>
                <a:latin typeface="+mn-lt"/>
              </a:defRPr>
            </a:lvl1pPr>
          </a:lstStyle>
          <a:p>
            <a:r>
              <a:rPr lang="en-US" dirty="0"/>
              <a:t>Insert quote here</a:t>
            </a:r>
          </a:p>
        </p:txBody>
      </p:sp>
      <p:sp>
        <p:nvSpPr>
          <p:cNvPr id="55" name="TextBox 54">
            <a:extLst>
              <a:ext uri="{FF2B5EF4-FFF2-40B4-BE49-F238E27FC236}">
                <a16:creationId xmlns:a16="http://schemas.microsoft.com/office/drawing/2014/main" id="{FB1D6586-74E8-C04F-A2CE-A8AD378D452B}"/>
              </a:ext>
            </a:extLst>
          </p:cNvPr>
          <p:cNvSpPr txBox="1"/>
          <p:nvPr/>
        </p:nvSpPr>
        <p:spPr>
          <a:xfrm>
            <a:off x="8151417" y="4693920"/>
            <a:ext cx="0" cy="0"/>
          </a:xfrm>
          <a:prstGeom prst="rect">
            <a:avLst/>
          </a:prstGeom>
          <a:noFill/>
        </p:spPr>
        <p:txBody>
          <a:bodyPr wrap="none" lIns="91440" tIns="91440" rIns="91440" bIns="91440" rtlCol="0">
            <a:noAutofit/>
          </a:bodyPr>
          <a:lstStyle/>
          <a:p>
            <a:pPr algn="l"/>
            <a:endParaRPr lang="en-US" sz="1800" dirty="0"/>
          </a:p>
        </p:txBody>
      </p:sp>
      <p:sp>
        <p:nvSpPr>
          <p:cNvPr id="7" name="TextBox 6">
            <a:extLst>
              <a:ext uri="{FF2B5EF4-FFF2-40B4-BE49-F238E27FC236}">
                <a16:creationId xmlns:a16="http://schemas.microsoft.com/office/drawing/2014/main" id="{2A368744-6382-984C-8567-97CBFA4BFBB2}"/>
              </a:ext>
            </a:extLst>
          </p:cNvPr>
          <p:cNvSpPr txBox="1"/>
          <p:nvPr/>
        </p:nvSpPr>
        <p:spPr>
          <a:xfrm>
            <a:off x="4725822" y="4836160"/>
            <a:ext cx="0" cy="0"/>
          </a:xfrm>
          <a:prstGeom prst="rect">
            <a:avLst/>
          </a:prstGeom>
          <a:noFill/>
        </p:spPr>
        <p:txBody>
          <a:bodyPr wrap="none" lIns="91440" tIns="91440" rIns="91440" bIns="91440" rtlCol="0">
            <a:noAutofit/>
          </a:bodyPr>
          <a:lstStyle/>
          <a:p>
            <a:pPr algn="l"/>
            <a:endParaRPr lang="en-US" sz="1800" dirty="0"/>
          </a:p>
        </p:txBody>
      </p:sp>
      <p:sp>
        <p:nvSpPr>
          <p:cNvPr id="8" name="Text Placeholder 7">
            <a:extLst>
              <a:ext uri="{FF2B5EF4-FFF2-40B4-BE49-F238E27FC236}">
                <a16:creationId xmlns:a16="http://schemas.microsoft.com/office/drawing/2014/main" id="{A470C025-F70E-B34D-B75F-C7064CC26598}"/>
              </a:ext>
            </a:extLst>
          </p:cNvPr>
          <p:cNvSpPr>
            <a:spLocks noGrp="1"/>
          </p:cNvSpPr>
          <p:nvPr>
            <p:ph type="body" sz="quarter" idx="13" hasCustomPrompt="1"/>
          </p:nvPr>
        </p:nvSpPr>
        <p:spPr>
          <a:xfrm>
            <a:off x="1017101" y="822960"/>
            <a:ext cx="22346385" cy="603504"/>
          </a:xfrm>
        </p:spPr>
        <p:txBody>
          <a:bodyPr/>
          <a:lstStyle>
            <a:lvl1pPr marL="19050" indent="-19050">
              <a:buNone/>
              <a:tabLst/>
              <a:defRPr sz="4000" b="1"/>
            </a:lvl1pPr>
          </a:lstStyle>
          <a:p>
            <a:r>
              <a:rPr lang="en-US" dirty="0"/>
              <a:t>Click to Add a Heading (20-pt Arial Bold, One Line Only)</a:t>
            </a:r>
          </a:p>
        </p:txBody>
      </p:sp>
      <p:sp>
        <p:nvSpPr>
          <p:cNvPr id="9" name="Text Placeholder 8">
            <a:extLst>
              <a:ext uri="{FF2B5EF4-FFF2-40B4-BE49-F238E27FC236}">
                <a16:creationId xmlns:a16="http://schemas.microsoft.com/office/drawing/2014/main" id="{DB3D3895-F6CF-5B44-A4E8-4DC6F17F993A}"/>
              </a:ext>
            </a:extLst>
          </p:cNvPr>
          <p:cNvSpPr>
            <a:spLocks noGrp="1"/>
          </p:cNvSpPr>
          <p:nvPr>
            <p:ph type="body" sz="quarter" idx="14" hasCustomPrompt="1"/>
          </p:nvPr>
        </p:nvSpPr>
        <p:spPr>
          <a:xfrm>
            <a:off x="5676770" y="9277944"/>
            <a:ext cx="13025702" cy="485776"/>
          </a:xfrm>
        </p:spPr>
        <p:txBody>
          <a:bodyPr/>
          <a:lstStyle>
            <a:lvl1pPr algn="ctr">
              <a:buNone/>
              <a:defRPr/>
            </a:lvl1pPr>
          </a:lstStyle>
          <a:p>
            <a:r>
              <a:rPr lang="en-US" sz="3200" b="1" dirty="0"/>
              <a:t>Insert Name Here</a:t>
            </a:r>
          </a:p>
        </p:txBody>
      </p:sp>
      <p:grpSp>
        <p:nvGrpSpPr>
          <p:cNvPr id="26" name="Group 25">
            <a:extLst>
              <a:ext uri="{FF2B5EF4-FFF2-40B4-BE49-F238E27FC236}">
                <a16:creationId xmlns:a16="http://schemas.microsoft.com/office/drawing/2014/main" id="{59FF9095-1606-2948-8AAE-8AA9FF5D2A6C}"/>
              </a:ext>
            </a:extLst>
          </p:cNvPr>
          <p:cNvGrpSpPr/>
          <p:nvPr userDrawn="1"/>
        </p:nvGrpSpPr>
        <p:grpSpPr>
          <a:xfrm>
            <a:off x="11126934" y="2785292"/>
            <a:ext cx="2275396" cy="2074092"/>
            <a:chOff x="3509917" y="2326640"/>
            <a:chExt cx="924560" cy="1037046"/>
          </a:xfrm>
        </p:grpSpPr>
        <p:sp>
          <p:nvSpPr>
            <p:cNvPr id="27" name="Rectangle 26">
              <a:extLst>
                <a:ext uri="{FF2B5EF4-FFF2-40B4-BE49-F238E27FC236}">
                  <a16:creationId xmlns:a16="http://schemas.microsoft.com/office/drawing/2014/main" id="{D17F7067-A168-424D-9B02-FA2830D6F541}"/>
                </a:ext>
              </a:extLst>
            </p:cNvPr>
            <p:cNvSpPr/>
            <p:nvPr userDrawn="1"/>
          </p:nvSpPr>
          <p:spPr>
            <a:xfrm>
              <a:off x="3509917" y="2326640"/>
              <a:ext cx="924560" cy="10370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err="1">
                <a:solidFill>
                  <a:schemeClr val="tx1"/>
                </a:solidFill>
              </a:endParaRPr>
            </a:p>
          </p:txBody>
        </p:sp>
        <p:sp>
          <p:nvSpPr>
            <p:cNvPr id="28" name="Freeform 27">
              <a:extLst>
                <a:ext uri="{FF2B5EF4-FFF2-40B4-BE49-F238E27FC236}">
                  <a16:creationId xmlns:a16="http://schemas.microsoft.com/office/drawing/2014/main" id="{BF9C0BF4-7156-A74B-BDD3-65488CF57E32}"/>
                </a:ext>
              </a:extLst>
            </p:cNvPr>
            <p:cNvSpPr/>
            <p:nvPr/>
          </p:nvSpPr>
          <p:spPr>
            <a:xfrm>
              <a:off x="3637262" y="2410015"/>
              <a:ext cx="669871" cy="573398"/>
            </a:xfrm>
            <a:custGeom>
              <a:avLst/>
              <a:gdLst>
                <a:gd name="connsiteX0" fmla="*/ 374142 w 1564830"/>
                <a:gd name="connsiteY0" fmla="*/ 0 h 1339468"/>
                <a:gd name="connsiteX1" fmla="*/ 650558 w 1564830"/>
                <a:gd name="connsiteY1" fmla="*/ 157353 h 1339468"/>
                <a:gd name="connsiteX2" fmla="*/ 408242 w 1564830"/>
                <a:gd name="connsiteY2" fmla="*/ 633603 h 1339468"/>
                <a:gd name="connsiteX3" fmla="*/ 612267 w 1564830"/>
                <a:gd name="connsiteY3" fmla="*/ 633603 h 1339468"/>
                <a:gd name="connsiteX4" fmla="*/ 612267 w 1564830"/>
                <a:gd name="connsiteY4" fmla="*/ 1339469 h 1339468"/>
                <a:gd name="connsiteX5" fmla="*/ 0 w 1564830"/>
                <a:gd name="connsiteY5" fmla="*/ 1339469 h 1339468"/>
                <a:gd name="connsiteX6" fmla="*/ 0 w 1564830"/>
                <a:gd name="connsiteY6" fmla="*/ 590995 h 1339468"/>
                <a:gd name="connsiteX7" fmla="*/ 374142 w 1564830"/>
                <a:gd name="connsiteY7" fmla="*/ 0 h 1339468"/>
                <a:gd name="connsiteX8" fmla="*/ 1288415 w 1564830"/>
                <a:gd name="connsiteY8" fmla="*/ 0 h 1339468"/>
                <a:gd name="connsiteX9" fmla="*/ 1564831 w 1564830"/>
                <a:gd name="connsiteY9" fmla="*/ 157353 h 1339468"/>
                <a:gd name="connsiteX10" fmla="*/ 1322451 w 1564830"/>
                <a:gd name="connsiteY10" fmla="*/ 633603 h 1339468"/>
                <a:gd name="connsiteX11" fmla="*/ 1526604 w 1564830"/>
                <a:gd name="connsiteY11" fmla="*/ 633603 h 1339468"/>
                <a:gd name="connsiteX12" fmla="*/ 1526604 w 1564830"/>
                <a:gd name="connsiteY12" fmla="*/ 1339469 h 1339468"/>
                <a:gd name="connsiteX13" fmla="*/ 914210 w 1564830"/>
                <a:gd name="connsiteY13" fmla="*/ 1339469 h 1339468"/>
                <a:gd name="connsiteX14" fmla="*/ 914210 w 1564830"/>
                <a:gd name="connsiteY14" fmla="*/ 590995 h 1339468"/>
                <a:gd name="connsiteX15" fmla="*/ 1288415 w 1564830"/>
                <a:gd name="connsiteY15" fmla="*/ 0 h 133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4830" h="1339468">
                  <a:moveTo>
                    <a:pt x="374142" y="0"/>
                  </a:moveTo>
                  <a:lnTo>
                    <a:pt x="650558" y="157353"/>
                  </a:lnTo>
                  <a:lnTo>
                    <a:pt x="408242" y="633603"/>
                  </a:lnTo>
                  <a:lnTo>
                    <a:pt x="612267" y="633603"/>
                  </a:lnTo>
                  <a:lnTo>
                    <a:pt x="612267" y="1339469"/>
                  </a:lnTo>
                  <a:lnTo>
                    <a:pt x="0" y="1339469"/>
                  </a:lnTo>
                  <a:lnTo>
                    <a:pt x="0" y="590995"/>
                  </a:lnTo>
                  <a:lnTo>
                    <a:pt x="374142" y="0"/>
                  </a:lnTo>
                  <a:close/>
                  <a:moveTo>
                    <a:pt x="1288415" y="0"/>
                  </a:moveTo>
                  <a:lnTo>
                    <a:pt x="1564831" y="157353"/>
                  </a:lnTo>
                  <a:lnTo>
                    <a:pt x="1322451" y="633603"/>
                  </a:lnTo>
                  <a:lnTo>
                    <a:pt x="1526604" y="633603"/>
                  </a:lnTo>
                  <a:lnTo>
                    <a:pt x="1526604" y="1339469"/>
                  </a:lnTo>
                  <a:lnTo>
                    <a:pt x="914210" y="1339469"/>
                  </a:lnTo>
                  <a:lnTo>
                    <a:pt x="914210" y="590995"/>
                  </a:lnTo>
                  <a:lnTo>
                    <a:pt x="1288415" y="0"/>
                  </a:lnTo>
                  <a:close/>
                </a:path>
              </a:pathLst>
            </a:custGeom>
            <a:solidFill>
              <a:schemeClr val="tx1"/>
            </a:solidFill>
            <a:ln w="6350" cap="flat">
              <a:noFill/>
              <a:prstDash val="solid"/>
              <a:miter/>
            </a:ln>
          </p:spPr>
          <p:txBody>
            <a:bodyPr rtlCol="0" anchor="ctr"/>
            <a:lstStyle/>
            <a:p>
              <a:endParaRPr lang="en-US" sz="3600">
                <a:solidFill>
                  <a:schemeClr val="tx1"/>
                </a:solidFill>
              </a:endParaRPr>
            </a:p>
          </p:txBody>
        </p:sp>
      </p:grpSp>
      <p:sp>
        <p:nvSpPr>
          <p:cNvPr id="29" name="TextBox 28">
            <a:extLst>
              <a:ext uri="{FF2B5EF4-FFF2-40B4-BE49-F238E27FC236}">
                <a16:creationId xmlns:a16="http://schemas.microsoft.com/office/drawing/2014/main" id="{94E876A4-2001-044B-83E0-A4283BABD19F}"/>
              </a:ext>
            </a:extLst>
          </p:cNvPr>
          <p:cNvSpPr txBox="1"/>
          <p:nvPr userDrawn="1"/>
        </p:nvSpPr>
        <p:spPr>
          <a:xfrm>
            <a:off x="8151417" y="4693920"/>
            <a:ext cx="0" cy="0"/>
          </a:xfrm>
          <a:prstGeom prst="rect">
            <a:avLst/>
          </a:prstGeom>
          <a:noFill/>
        </p:spPr>
        <p:txBody>
          <a:bodyPr wrap="none" lIns="91440" tIns="91440" rIns="91440" bIns="91440" rtlCol="0">
            <a:noAutofit/>
          </a:bodyPr>
          <a:lstStyle/>
          <a:p>
            <a:pPr algn="l"/>
            <a:endParaRPr lang="en-US" sz="1800" dirty="0"/>
          </a:p>
        </p:txBody>
      </p:sp>
      <p:sp>
        <p:nvSpPr>
          <p:cNvPr id="30" name="TextBox 29">
            <a:extLst>
              <a:ext uri="{FF2B5EF4-FFF2-40B4-BE49-F238E27FC236}">
                <a16:creationId xmlns:a16="http://schemas.microsoft.com/office/drawing/2014/main" id="{BF04A441-8DDC-9049-BF98-04E37106759A}"/>
              </a:ext>
            </a:extLst>
          </p:cNvPr>
          <p:cNvSpPr txBox="1"/>
          <p:nvPr userDrawn="1"/>
        </p:nvSpPr>
        <p:spPr>
          <a:xfrm>
            <a:off x="4725822" y="4836160"/>
            <a:ext cx="0" cy="0"/>
          </a:xfrm>
          <a:prstGeom prst="rect">
            <a:avLst/>
          </a:prstGeom>
          <a:noFill/>
        </p:spPr>
        <p:txBody>
          <a:bodyPr wrap="none" lIns="91440" tIns="91440" rIns="91440" bIns="91440" rtlCol="0">
            <a:noAutofit/>
          </a:bodyPr>
          <a:lstStyle/>
          <a:p>
            <a:pPr algn="l"/>
            <a:endParaRPr lang="en-US" sz="1800" dirty="0"/>
          </a:p>
        </p:txBody>
      </p:sp>
    </p:spTree>
    <p:extLst>
      <p:ext uri="{BB962C8B-B14F-4D97-AF65-F5344CB8AC3E}">
        <p14:creationId xmlns:p14="http://schemas.microsoft.com/office/powerpoint/2010/main" val="882773009"/>
      </p:ext>
    </p:extLst>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Slide - Agenda">
    <p:bg>
      <p:bgPr>
        <a:solidFill>
          <a:schemeClr val="bg1"/>
        </a:solidFill>
        <a:effectLst/>
      </p:bgPr>
    </p:bg>
    <p:spTree>
      <p:nvGrpSpPr>
        <p:cNvPr id="1" name=""/>
        <p:cNvGrpSpPr/>
        <p:nvPr/>
      </p:nvGrpSpPr>
      <p:grpSpPr>
        <a:xfrm>
          <a:off x="0" y="0"/>
          <a:ext cx="0" cy="0"/>
          <a:chOff x="0" y="0"/>
          <a:chExt cx="0" cy="0"/>
        </a:xfrm>
      </p:grpSpPr>
      <p:sp>
        <p:nvSpPr>
          <p:cNvPr id="8" name="Freeform 47">
            <a:extLst>
              <a:ext uri="{FF2B5EF4-FFF2-40B4-BE49-F238E27FC236}">
                <a16:creationId xmlns:a16="http://schemas.microsoft.com/office/drawing/2014/main" id="{C2A73740-CF75-4B72-B7DA-CA5D8253DED3}"/>
              </a:ext>
            </a:extLst>
          </p:cNvPr>
          <p:cNvSpPr/>
          <p:nvPr userDrawn="1"/>
        </p:nvSpPr>
        <p:spPr>
          <a:xfrm>
            <a:off x="21994635" y="2"/>
            <a:ext cx="2384603" cy="13716000"/>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accent1"/>
          </a:solidFill>
          <a:ln w="6350" cap="flat">
            <a:solidFill>
              <a:schemeClr val="accent1"/>
            </a:solidFill>
            <a:prstDash val="solid"/>
            <a:miter/>
          </a:ln>
        </p:spPr>
        <p:txBody>
          <a:bodyPr rtlCol="0" anchor="ctr"/>
          <a:lstStyle/>
          <a:p>
            <a:endParaRPr lang="en-US" sz="3600" dirty="0"/>
          </a:p>
        </p:txBody>
      </p:sp>
      <p:cxnSp>
        <p:nvCxnSpPr>
          <p:cNvPr id="17" name="Straight Connector 16">
            <a:extLst>
              <a:ext uri="{FF2B5EF4-FFF2-40B4-BE49-F238E27FC236}">
                <a16:creationId xmlns:a16="http://schemas.microsoft.com/office/drawing/2014/main" id="{C22FC619-B122-F14E-8006-1969E1E0BADA}"/>
              </a:ext>
            </a:extLst>
          </p:cNvPr>
          <p:cNvCxnSpPr>
            <a:cxnSpLocks/>
          </p:cNvCxnSpPr>
          <p:nvPr/>
        </p:nvCxnSpPr>
        <p:spPr>
          <a:xfrm>
            <a:off x="2213887" y="5135110"/>
            <a:ext cx="19077960"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3" name="Text Placeholder 9">
            <a:extLst>
              <a:ext uri="{FF2B5EF4-FFF2-40B4-BE49-F238E27FC236}">
                <a16:creationId xmlns:a16="http://schemas.microsoft.com/office/drawing/2014/main" id="{3CF24C99-5B2D-E74C-BE86-7A3C639C150F}"/>
              </a:ext>
            </a:extLst>
          </p:cNvPr>
          <p:cNvSpPr>
            <a:spLocks noGrp="1"/>
          </p:cNvSpPr>
          <p:nvPr>
            <p:ph type="body" sz="quarter" idx="13"/>
          </p:nvPr>
        </p:nvSpPr>
        <p:spPr>
          <a:xfrm>
            <a:off x="2213886" y="5686999"/>
            <a:ext cx="13031335" cy="6342422"/>
          </a:xfrm>
        </p:spPr>
        <p:txBody>
          <a:bodyPr/>
          <a:lstStyle>
            <a:lvl1pPr marL="19050" indent="-19050">
              <a:spcAft>
                <a:spcPts val="1200"/>
              </a:spcAft>
              <a:buClrTx/>
              <a:buFontTx/>
              <a:buNone/>
              <a:tabLst/>
              <a:defRPr>
                <a:solidFill>
                  <a:schemeClr val="tx1"/>
                </a:solidFill>
              </a:defRPr>
            </a:lvl1pPr>
            <a:lvl2pPr>
              <a:buClrTx/>
              <a:buFont typeface="Arial" panose="020B0604020202020204" pitchFamily="34" charset="0"/>
              <a:buChar char="•"/>
              <a:defRPr>
                <a:solidFill>
                  <a:schemeClr val="tx1"/>
                </a:solidFill>
              </a:defRPr>
            </a:lvl2pPr>
            <a:lvl3pPr>
              <a:buClrTx/>
              <a:buFont typeface="Arial" panose="020B0604020202020204" pitchFamily="34" charset="0"/>
              <a:buChar char="•"/>
              <a:defRPr>
                <a:solidFill>
                  <a:schemeClr val="tx1"/>
                </a:solidFill>
              </a:defRPr>
            </a:lvl3pPr>
            <a:lvl4pPr>
              <a:buClrTx/>
              <a:buFont typeface="Arial" panose="020B0604020202020204" pitchFamily="34" charset="0"/>
              <a:buChar char="•"/>
              <a:defRPr>
                <a:solidFill>
                  <a:schemeClr val="tx1"/>
                </a:solidFill>
              </a:defRPr>
            </a:lvl4pPr>
            <a:lvl5pPr>
              <a:buClrTx/>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ver Page Title">
            <a:extLst>
              <a:ext uri="{FF2B5EF4-FFF2-40B4-BE49-F238E27FC236}">
                <a16:creationId xmlns:a16="http://schemas.microsoft.com/office/drawing/2014/main" id="{68C2B0A3-4054-324C-9A97-2650EB4AFA9F}"/>
              </a:ext>
            </a:extLst>
          </p:cNvPr>
          <p:cNvSpPr>
            <a:spLocks noGrp="1"/>
          </p:cNvSpPr>
          <p:nvPr>
            <p:ph type="ctrTitle" hasCustomPrompt="1"/>
            <p:custDataLst>
              <p:tags r:id="rId1"/>
            </p:custDataLst>
          </p:nvPr>
        </p:nvSpPr>
        <p:spPr bwMode="gray">
          <a:xfrm>
            <a:off x="2213885" y="1180619"/>
            <a:ext cx="19077960" cy="3450122"/>
          </a:xfrm>
          <a:prstGeom prst="rect">
            <a:avLst/>
          </a:prstGeom>
        </p:spPr>
        <p:txBody>
          <a:bodyPr bIns="0" anchor="b">
            <a:noAutofit/>
          </a:bodyPr>
          <a:lstStyle>
            <a:lvl1pPr>
              <a:lnSpc>
                <a:spcPts val="6000"/>
              </a:lnSpc>
              <a:defRPr sz="6400">
                <a:solidFill>
                  <a:schemeClr val="tx1"/>
                </a:solidFill>
                <a:latin typeface="+mn-lt"/>
              </a:defRPr>
            </a:lvl1pPr>
          </a:lstStyle>
          <a:p>
            <a:r>
              <a:rPr lang="en-US" dirty="0"/>
              <a:t>Agenda Slide</a:t>
            </a:r>
          </a:p>
        </p:txBody>
      </p:sp>
      <p:sp>
        <p:nvSpPr>
          <p:cNvPr id="7" name="TextBox 6">
            <a:extLst>
              <a:ext uri="{FF2B5EF4-FFF2-40B4-BE49-F238E27FC236}">
                <a16:creationId xmlns:a16="http://schemas.microsoft.com/office/drawing/2014/main" id="{BDA1A632-B24F-4F08-A1AB-D251A81B3F8A}"/>
              </a:ext>
            </a:extLst>
          </p:cNvPr>
          <p:cNvSpPr txBox="1"/>
          <p:nvPr userDrawn="1"/>
        </p:nvSpPr>
        <p:spPr>
          <a:xfrm>
            <a:off x="22644564" y="13149072"/>
            <a:ext cx="718924" cy="274320"/>
          </a:xfrm>
          <a:prstGeom prst="rect">
            <a:avLst/>
          </a:prstGeom>
          <a:noFill/>
        </p:spPr>
        <p:txBody>
          <a:bodyPr vert="horz" wrap="square" lIns="0" tIns="0" rIns="0" bIns="0" rtlCol="0" anchor="ctr">
            <a:noAutofit/>
          </a:bodyPr>
          <a:lstStyle/>
          <a:p>
            <a:pPr algn="r"/>
            <a:fld id="{233B0435-86D7-4A12-92BD-5A0D19916037}" type="slidenum">
              <a:rPr lang="en-US" sz="1600" smtClean="0">
                <a:solidFill>
                  <a:schemeClr val="bg1"/>
                </a:solidFill>
                <a:latin typeface="Arial" panose="020B0604020202020204" pitchFamily="34" charset="0"/>
              </a:rPr>
              <a:pPr algn="r"/>
              <a:t>‹#›</a:t>
            </a:fld>
            <a:endParaRPr lang="en-US" sz="1600" dirty="0">
              <a:solidFill>
                <a:schemeClr val="bg1"/>
              </a:solidFill>
              <a:latin typeface="Arial" panose="020B0604020202020204" pitchFamily="34" charset="0"/>
            </a:endParaRPr>
          </a:p>
        </p:txBody>
      </p:sp>
    </p:spTree>
    <p:extLst>
      <p:ext uri="{BB962C8B-B14F-4D97-AF65-F5344CB8AC3E}">
        <p14:creationId xmlns:p14="http://schemas.microsoft.com/office/powerpoint/2010/main" val="1096886185"/>
      </p:ext>
    </p:extLst>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a:xfrm>
            <a:off x="1017101" y="822961"/>
            <a:ext cx="22346385" cy="615554"/>
          </a:xfrm>
        </p:spPr>
        <p:txBody>
          <a:bodyPr/>
          <a:lstStyle>
            <a:lvl1pPr>
              <a:defRPr/>
            </a:lvl1pPr>
          </a:lstStyle>
          <a:p>
            <a:r>
              <a:rPr lang="en-US" dirty="0"/>
              <a:t>Click to Add a Heading (20-pt Arial Bold, One Line Only)</a:t>
            </a:r>
          </a:p>
        </p:txBody>
      </p:sp>
      <p:sp>
        <p:nvSpPr>
          <p:cNvPr id="4" name="Text Placeholder 3">
            <a:extLst>
              <a:ext uri="{FF2B5EF4-FFF2-40B4-BE49-F238E27FC236}">
                <a16:creationId xmlns:a16="http://schemas.microsoft.com/office/drawing/2014/main" id="{E4CD95FE-0BB4-4E9A-BA54-DE768F498EC7}"/>
              </a:ext>
            </a:extLst>
          </p:cNvPr>
          <p:cNvSpPr>
            <a:spLocks noGrp="1"/>
          </p:cNvSpPr>
          <p:nvPr>
            <p:ph type="body" sz="quarter" idx="10" hasCustomPrompt="1"/>
          </p:nvPr>
        </p:nvSpPr>
        <p:spPr>
          <a:xfrm>
            <a:off x="1017101" y="1518915"/>
            <a:ext cx="22347635" cy="615950"/>
          </a:xfrm>
        </p:spPr>
        <p:txBody>
          <a:bodyPr/>
          <a:lstStyle>
            <a:lvl1pPr marL="0" indent="0">
              <a:buFontTx/>
              <a:buNone/>
              <a:defRPr b="0">
                <a:solidFill>
                  <a:schemeClr val="accent5"/>
                </a:solidFill>
              </a:defRPr>
            </a:lvl1pPr>
          </a:lstStyle>
          <a:p>
            <a:pPr lvl="0"/>
            <a:r>
              <a:rPr lang="en-US" dirty="0"/>
              <a:t>Click to Add Sub header (16-pt Arial, no bold, sentence case) Delete If Not Necessary</a:t>
            </a:r>
          </a:p>
        </p:txBody>
      </p:sp>
      <p:sp>
        <p:nvSpPr>
          <p:cNvPr id="6" name="Text Placeholder 5">
            <a:extLst>
              <a:ext uri="{FF2B5EF4-FFF2-40B4-BE49-F238E27FC236}">
                <a16:creationId xmlns:a16="http://schemas.microsoft.com/office/drawing/2014/main" id="{44A61AC8-F6F9-4664-9FAB-B3DC261D83A4}"/>
              </a:ext>
            </a:extLst>
          </p:cNvPr>
          <p:cNvSpPr>
            <a:spLocks noGrp="1"/>
          </p:cNvSpPr>
          <p:nvPr>
            <p:ph type="body" sz="quarter" idx="11" hasCustomPrompt="1"/>
          </p:nvPr>
        </p:nvSpPr>
        <p:spPr>
          <a:xfrm>
            <a:off x="1017101" y="12157375"/>
            <a:ext cx="22347635" cy="333002"/>
          </a:xfrm>
        </p:spPr>
        <p:txBody>
          <a:bodyPr anchor="b" anchorCtr="0"/>
          <a:lstStyle>
            <a:lvl1pPr marL="0" indent="0">
              <a:spcBef>
                <a:spcPts val="400"/>
              </a:spcBef>
              <a:spcAft>
                <a:spcPts val="0"/>
              </a:spcAft>
              <a:buNone/>
              <a:defRPr sz="1600"/>
            </a:lvl1pPr>
          </a:lstStyle>
          <a:p>
            <a:pPr lvl="0"/>
            <a:r>
              <a:rPr lang="en-US" dirty="0"/>
              <a:t>Click to add footnotes and sources (8-pt Arial) Delete if not necessary</a:t>
            </a:r>
          </a:p>
        </p:txBody>
      </p:sp>
    </p:spTree>
    <p:extLst>
      <p:ext uri="{BB962C8B-B14F-4D97-AF65-F5344CB8AC3E}">
        <p14:creationId xmlns:p14="http://schemas.microsoft.com/office/powerpoint/2010/main" val="2403119425"/>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FCA75D-7873-42DF-84F2-F65F4F89E5CC}"/>
              </a:ext>
            </a:extLst>
          </p:cNvPr>
          <p:cNvSpPr>
            <a:spLocks noGrp="1"/>
          </p:cNvSpPr>
          <p:nvPr>
            <p:ph type="pic" sz="quarter" idx="12" hasCustomPrompt="1"/>
          </p:nvPr>
        </p:nvSpPr>
        <p:spPr>
          <a:xfrm>
            <a:off x="13450529" y="-1"/>
            <a:ext cx="10928707" cy="13716001"/>
          </a:xfrm>
          <a:custGeom>
            <a:avLst/>
            <a:gdLst>
              <a:gd name="connsiteX0" fmla="*/ 3297628 w 10928707"/>
              <a:gd name="connsiteY0" fmla="*/ 0 h 13716001"/>
              <a:gd name="connsiteX1" fmla="*/ 10928707 w 10928707"/>
              <a:gd name="connsiteY1" fmla="*/ 0 h 13716001"/>
              <a:gd name="connsiteX2" fmla="*/ 10928707 w 10928707"/>
              <a:gd name="connsiteY2" fmla="*/ 13716001 h 13716001"/>
              <a:gd name="connsiteX3" fmla="*/ 0 w 10928707"/>
              <a:gd name="connsiteY3" fmla="*/ 13716001 h 13716001"/>
              <a:gd name="connsiteX4" fmla="*/ 0 w 10928707"/>
              <a:gd name="connsiteY4" fmla="*/ 3297628 h 1371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8707" h="13716001">
                <a:moveTo>
                  <a:pt x="3297628" y="0"/>
                </a:moveTo>
                <a:lnTo>
                  <a:pt x="10928707" y="0"/>
                </a:lnTo>
                <a:lnTo>
                  <a:pt x="10928707" y="13716001"/>
                </a:lnTo>
                <a:lnTo>
                  <a:pt x="0" y="13716001"/>
                </a:lnTo>
                <a:lnTo>
                  <a:pt x="0" y="3297628"/>
                </a:ln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5568124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p:txBody>
          <a:bodyPr/>
          <a:lstStyle>
            <a:lvl1pPr>
              <a:defRPr/>
            </a:lvl1pPr>
          </a:lstStyle>
          <a:p>
            <a:r>
              <a:rPr lang="en-US" dirty="0"/>
              <a:t>Click to Add a Heading (20-pt Arial Bold, One Line Only)</a:t>
            </a:r>
          </a:p>
        </p:txBody>
      </p:sp>
      <p:sp>
        <p:nvSpPr>
          <p:cNvPr id="27" name="Content Placeholder 11">
            <a:extLst>
              <a:ext uri="{FF2B5EF4-FFF2-40B4-BE49-F238E27FC236}">
                <a16:creationId xmlns:a16="http://schemas.microsoft.com/office/drawing/2014/main" id="{3553B7E7-A784-F14C-A06E-679A8ED15CEE}"/>
              </a:ext>
            </a:extLst>
          </p:cNvPr>
          <p:cNvSpPr>
            <a:spLocks noGrp="1"/>
          </p:cNvSpPr>
          <p:nvPr>
            <p:ph sz="quarter" idx="14"/>
          </p:nvPr>
        </p:nvSpPr>
        <p:spPr>
          <a:xfrm>
            <a:off x="1011893" y="2498225"/>
            <a:ext cx="22346385" cy="8340494"/>
          </a:xfrm>
        </p:spPr>
        <p:txBody>
          <a:bodyPr lIns="0" tIns="0" rIns="0" bIns="0"/>
          <a:lstStyle>
            <a:lvl1pPr>
              <a:buClrTx/>
              <a:buFont typeface="Arial" panose="020B0604020202020204" pitchFamily="34" charset="0"/>
              <a:buChar char="•"/>
              <a:defRPr/>
            </a:lvl1pPr>
            <a:lvl2pPr>
              <a:buClrTx/>
              <a:buFont typeface="Arial" panose="020B0604020202020204" pitchFamily="34" charset="0"/>
              <a:buChar char="•"/>
              <a:defRPr/>
            </a:lvl2pPr>
            <a:lvl3pPr>
              <a:buClrTx/>
              <a:buFont typeface="Arial" panose="020B0604020202020204" pitchFamily="34" charset="0"/>
              <a:buChar char="•"/>
              <a:defRPr/>
            </a:lvl3pPr>
            <a:lvl4pPr>
              <a:buClrTx/>
              <a:buFont typeface="Arial" panose="020B0604020202020204" pitchFamily="34" charset="0"/>
              <a:buChar char="•"/>
              <a:defRPr/>
            </a:lvl4pPr>
            <a:lvl5pPr>
              <a:buClrTx/>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a:extLst>
              <a:ext uri="{FF2B5EF4-FFF2-40B4-BE49-F238E27FC236}">
                <a16:creationId xmlns:a16="http://schemas.microsoft.com/office/drawing/2014/main" id="{99D5A24C-BB58-406D-A758-8E68A86840BE}"/>
              </a:ext>
            </a:extLst>
          </p:cNvPr>
          <p:cNvSpPr>
            <a:spLocks noGrp="1"/>
          </p:cNvSpPr>
          <p:nvPr>
            <p:ph type="body" sz="quarter" idx="10" hasCustomPrompt="1"/>
          </p:nvPr>
        </p:nvSpPr>
        <p:spPr>
          <a:xfrm>
            <a:off x="1017101" y="1518915"/>
            <a:ext cx="22347635" cy="615950"/>
          </a:xfrm>
        </p:spPr>
        <p:txBody>
          <a:bodyPr/>
          <a:lstStyle>
            <a:lvl1pPr marL="0" indent="0">
              <a:buFontTx/>
              <a:buNone/>
              <a:defRPr b="0">
                <a:solidFill>
                  <a:schemeClr val="accent5"/>
                </a:solidFill>
              </a:defRPr>
            </a:lvl1pPr>
          </a:lstStyle>
          <a:p>
            <a:pPr lvl="0"/>
            <a:r>
              <a:rPr lang="en-US" dirty="0"/>
              <a:t>Click to Add Sub header (16-pt Arial, no bold, sentence case) Delete If Not Necessary</a:t>
            </a:r>
          </a:p>
        </p:txBody>
      </p:sp>
      <p:sp>
        <p:nvSpPr>
          <p:cNvPr id="6" name="Text Placeholder 5">
            <a:extLst>
              <a:ext uri="{FF2B5EF4-FFF2-40B4-BE49-F238E27FC236}">
                <a16:creationId xmlns:a16="http://schemas.microsoft.com/office/drawing/2014/main" id="{41C219CA-6C4E-452E-A65E-AE9F67AC07AF}"/>
              </a:ext>
            </a:extLst>
          </p:cNvPr>
          <p:cNvSpPr>
            <a:spLocks noGrp="1"/>
          </p:cNvSpPr>
          <p:nvPr>
            <p:ph type="body" sz="quarter" idx="11" hasCustomPrompt="1"/>
          </p:nvPr>
        </p:nvSpPr>
        <p:spPr>
          <a:xfrm>
            <a:off x="1017101" y="12157375"/>
            <a:ext cx="22347635" cy="333002"/>
          </a:xfrm>
        </p:spPr>
        <p:txBody>
          <a:bodyPr anchor="b" anchorCtr="0"/>
          <a:lstStyle>
            <a:lvl1pPr marL="0" indent="0">
              <a:spcBef>
                <a:spcPts val="400"/>
              </a:spcBef>
              <a:spcAft>
                <a:spcPts val="0"/>
              </a:spcAft>
              <a:buNone/>
              <a:defRPr sz="1600"/>
            </a:lvl1pPr>
          </a:lstStyle>
          <a:p>
            <a:pPr lvl="0"/>
            <a:r>
              <a:rPr lang="en-US" dirty="0"/>
              <a:t>Click to add footnotes and sources (8-pt Arial) Delete if not necessary</a:t>
            </a:r>
          </a:p>
        </p:txBody>
      </p:sp>
    </p:spTree>
    <p:extLst>
      <p:ext uri="{BB962C8B-B14F-4D97-AF65-F5344CB8AC3E}">
        <p14:creationId xmlns:p14="http://schemas.microsoft.com/office/powerpoint/2010/main" val="944985691"/>
      </p:ext>
    </p:extLst>
  </p:cSld>
  <p:clrMapOvr>
    <a:masterClrMapping/>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Up">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p:txBody>
          <a:bodyPr/>
          <a:lstStyle>
            <a:lvl1pPr>
              <a:defRPr/>
            </a:lvl1pPr>
          </a:lstStyle>
          <a:p>
            <a:r>
              <a:rPr lang="en-US" dirty="0"/>
              <a:t>Click to Add a Heading (20-pt Arial Bold, One Line Only)</a:t>
            </a:r>
          </a:p>
        </p:txBody>
      </p:sp>
      <p:cxnSp>
        <p:nvCxnSpPr>
          <p:cNvPr id="23" name="Straight Connector 22">
            <a:extLst>
              <a:ext uri="{FF2B5EF4-FFF2-40B4-BE49-F238E27FC236}">
                <a16:creationId xmlns:a16="http://schemas.microsoft.com/office/drawing/2014/main" id="{D3990735-8767-9A4C-9A53-170C44A4DB01}"/>
              </a:ext>
            </a:extLst>
          </p:cNvPr>
          <p:cNvCxnSpPr>
            <a:cxnSpLocks/>
          </p:cNvCxnSpPr>
          <p:nvPr/>
        </p:nvCxnSpPr>
        <p:spPr>
          <a:xfrm>
            <a:off x="1011896" y="2573706"/>
            <a:ext cx="109307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Content Placeholder 11">
            <a:extLst>
              <a:ext uri="{FF2B5EF4-FFF2-40B4-BE49-F238E27FC236}">
                <a16:creationId xmlns:a16="http://schemas.microsoft.com/office/drawing/2014/main" id="{3553B7E7-A784-F14C-A06E-679A8ED15CEE}"/>
              </a:ext>
            </a:extLst>
          </p:cNvPr>
          <p:cNvSpPr>
            <a:spLocks noGrp="1"/>
          </p:cNvSpPr>
          <p:nvPr>
            <p:ph sz="quarter" idx="14" hasCustomPrompt="1"/>
          </p:nvPr>
        </p:nvSpPr>
        <p:spPr>
          <a:xfrm>
            <a:off x="1011893" y="3838777"/>
            <a:ext cx="22346385" cy="6999942"/>
          </a:xfrm>
        </p:spPr>
        <p:txBody>
          <a:bodyPr lIns="0" tIns="0" rIns="0" bIns="0"/>
          <a:lstStyle>
            <a:lvl1pPr marL="457200" indent="-457200">
              <a:buClrTx/>
              <a:buFont typeface="Arial" panose="020B0604020202020204" pitchFamily="34" charset="0"/>
              <a:buChar char="•"/>
              <a:defRPr sz="2400"/>
            </a:lvl1pPr>
            <a:lvl2pPr>
              <a:buClrTx/>
              <a:buFont typeface="Arial" panose="020B0604020202020204" pitchFamily="34" charset="0"/>
              <a:buChar char="•"/>
              <a:defRPr/>
            </a:lvl2pPr>
            <a:lvl3pPr>
              <a:buClrTx/>
              <a:buFont typeface="Arial" panose="020B0604020202020204" pitchFamily="34" charset="0"/>
              <a:buChar char="•"/>
              <a:defRPr/>
            </a:lvl3pPr>
            <a:lvl4pPr>
              <a:buClrTx/>
              <a:buFont typeface="Arial" panose="020B0604020202020204" pitchFamily="34" charset="0"/>
              <a:buChar char="•"/>
              <a:defRPr/>
            </a:lvl4pPr>
            <a:lvl5pPr>
              <a:buClrTx/>
              <a:buFont typeface="Arial" panose="020B0604020202020204" pitchFamily="34" charset="0"/>
              <a:buChar char="•"/>
              <a:defRPr/>
            </a:lvl5pPr>
          </a:lstStyle>
          <a:p>
            <a:pPr lvl="0"/>
            <a:r>
              <a:rPr lang="en-US" dirty="0"/>
              <a:t>Insert table or chart here</a:t>
            </a:r>
          </a:p>
        </p:txBody>
      </p:sp>
      <p:sp>
        <p:nvSpPr>
          <p:cNvPr id="28" name="Text Placeholder 4">
            <a:extLst>
              <a:ext uri="{FF2B5EF4-FFF2-40B4-BE49-F238E27FC236}">
                <a16:creationId xmlns:a16="http://schemas.microsoft.com/office/drawing/2014/main" id="{AE95A3F0-2780-2742-91B7-E7D9C6973519}"/>
              </a:ext>
            </a:extLst>
          </p:cNvPr>
          <p:cNvSpPr>
            <a:spLocks noGrp="1"/>
          </p:cNvSpPr>
          <p:nvPr>
            <p:ph type="body" sz="quarter" idx="17"/>
          </p:nvPr>
        </p:nvSpPr>
        <p:spPr>
          <a:xfrm>
            <a:off x="1011896" y="2610283"/>
            <a:ext cx="10930773"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sp>
        <p:nvSpPr>
          <p:cNvPr id="10" name="Text Placeholder 3">
            <a:extLst>
              <a:ext uri="{FF2B5EF4-FFF2-40B4-BE49-F238E27FC236}">
                <a16:creationId xmlns:a16="http://schemas.microsoft.com/office/drawing/2014/main" id="{242F89CC-0816-4C00-8BF9-04DF17EDBBFA}"/>
              </a:ext>
            </a:extLst>
          </p:cNvPr>
          <p:cNvSpPr>
            <a:spLocks noGrp="1"/>
          </p:cNvSpPr>
          <p:nvPr>
            <p:ph type="body" sz="quarter" idx="10" hasCustomPrompt="1"/>
          </p:nvPr>
        </p:nvSpPr>
        <p:spPr>
          <a:xfrm>
            <a:off x="1017101" y="1518915"/>
            <a:ext cx="22347635" cy="615950"/>
          </a:xfrm>
        </p:spPr>
        <p:txBody>
          <a:bodyPr/>
          <a:lstStyle>
            <a:lvl1pPr marL="0" indent="0">
              <a:buFontTx/>
              <a:buNone/>
              <a:defRPr b="0">
                <a:solidFill>
                  <a:schemeClr val="accent5"/>
                </a:solidFill>
              </a:defRPr>
            </a:lvl1pPr>
          </a:lstStyle>
          <a:p>
            <a:pPr lvl="0"/>
            <a:r>
              <a:rPr lang="en-US" dirty="0"/>
              <a:t>Click to Add Sub header (16-pt Arial, no bold, sentence case) Delete If Not Necessary</a:t>
            </a:r>
          </a:p>
        </p:txBody>
      </p:sp>
      <p:sp>
        <p:nvSpPr>
          <p:cNvPr id="8" name="Text Placeholder 5">
            <a:extLst>
              <a:ext uri="{FF2B5EF4-FFF2-40B4-BE49-F238E27FC236}">
                <a16:creationId xmlns:a16="http://schemas.microsoft.com/office/drawing/2014/main" id="{C28B2BEE-5778-45E7-A9B0-F5ED8BD61608}"/>
              </a:ext>
            </a:extLst>
          </p:cNvPr>
          <p:cNvSpPr>
            <a:spLocks noGrp="1"/>
          </p:cNvSpPr>
          <p:nvPr>
            <p:ph type="body" sz="quarter" idx="11" hasCustomPrompt="1"/>
          </p:nvPr>
        </p:nvSpPr>
        <p:spPr>
          <a:xfrm>
            <a:off x="1017101" y="12157375"/>
            <a:ext cx="22347635" cy="333002"/>
          </a:xfrm>
        </p:spPr>
        <p:txBody>
          <a:bodyPr anchor="b" anchorCtr="0"/>
          <a:lstStyle>
            <a:lvl1pPr marL="0" indent="0">
              <a:spcBef>
                <a:spcPts val="400"/>
              </a:spcBef>
              <a:spcAft>
                <a:spcPts val="0"/>
              </a:spcAft>
              <a:buNone/>
              <a:defRPr sz="1600"/>
            </a:lvl1pPr>
          </a:lstStyle>
          <a:p>
            <a:pPr lvl="0"/>
            <a:r>
              <a:rPr lang="en-US" dirty="0"/>
              <a:t>Click to add footnotes and sources (8-pt Arial) Delete if not necessary</a:t>
            </a:r>
          </a:p>
        </p:txBody>
      </p:sp>
    </p:spTree>
    <p:extLst>
      <p:ext uri="{BB962C8B-B14F-4D97-AF65-F5344CB8AC3E}">
        <p14:creationId xmlns:p14="http://schemas.microsoft.com/office/powerpoint/2010/main" val="1100552316"/>
      </p:ext>
    </p:extLst>
  </p:cSld>
  <p:clrMapOvr>
    <a:masterClrMapping/>
  </p:clrMapOvr>
  <p:transition spd="slow">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Up_with Bullets">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p:txBody>
          <a:bodyPr/>
          <a:lstStyle>
            <a:lvl1pPr>
              <a:defRPr/>
            </a:lvl1pPr>
          </a:lstStyle>
          <a:p>
            <a:r>
              <a:rPr lang="en-US" dirty="0"/>
              <a:t>Click to Add a Heading (20-pt Arial Bold, One Line Only)</a:t>
            </a:r>
          </a:p>
        </p:txBody>
      </p:sp>
      <p:cxnSp>
        <p:nvCxnSpPr>
          <p:cNvPr id="23" name="Straight Connector 22">
            <a:extLst>
              <a:ext uri="{FF2B5EF4-FFF2-40B4-BE49-F238E27FC236}">
                <a16:creationId xmlns:a16="http://schemas.microsoft.com/office/drawing/2014/main" id="{D3990735-8767-9A4C-9A53-170C44A4DB01}"/>
              </a:ext>
            </a:extLst>
          </p:cNvPr>
          <p:cNvCxnSpPr>
            <a:cxnSpLocks/>
          </p:cNvCxnSpPr>
          <p:nvPr/>
        </p:nvCxnSpPr>
        <p:spPr>
          <a:xfrm>
            <a:off x="1011896" y="2573706"/>
            <a:ext cx="109307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Content Placeholder 11">
            <a:extLst>
              <a:ext uri="{FF2B5EF4-FFF2-40B4-BE49-F238E27FC236}">
                <a16:creationId xmlns:a16="http://schemas.microsoft.com/office/drawing/2014/main" id="{3553B7E7-A784-F14C-A06E-679A8ED15CEE}"/>
              </a:ext>
            </a:extLst>
          </p:cNvPr>
          <p:cNvSpPr>
            <a:spLocks noGrp="1"/>
          </p:cNvSpPr>
          <p:nvPr>
            <p:ph sz="quarter" idx="14" hasCustomPrompt="1"/>
          </p:nvPr>
        </p:nvSpPr>
        <p:spPr>
          <a:xfrm>
            <a:off x="1011893" y="3838779"/>
            <a:ext cx="22346385" cy="5856382"/>
          </a:xfrm>
        </p:spPr>
        <p:txBody>
          <a:bodyPr lIns="0" tIns="0" rIns="0" bIns="0"/>
          <a:lstStyle>
            <a:lvl1pPr marL="457200" indent="-457200">
              <a:buClrTx/>
              <a:buFont typeface="Arial" panose="020B0604020202020204" pitchFamily="34" charset="0"/>
              <a:buChar char="•"/>
              <a:defRPr sz="2400"/>
            </a:lvl1pPr>
            <a:lvl2pPr>
              <a:buClrTx/>
              <a:buFont typeface="Arial" panose="020B0604020202020204" pitchFamily="34" charset="0"/>
              <a:buChar char="•"/>
              <a:defRPr/>
            </a:lvl2pPr>
            <a:lvl3pPr>
              <a:buClrTx/>
              <a:buFont typeface="Arial" panose="020B0604020202020204" pitchFamily="34" charset="0"/>
              <a:buChar char="•"/>
              <a:defRPr/>
            </a:lvl3pPr>
            <a:lvl4pPr>
              <a:buClrTx/>
              <a:buFont typeface="Arial" panose="020B0604020202020204" pitchFamily="34" charset="0"/>
              <a:buChar char="•"/>
              <a:defRPr/>
            </a:lvl4pPr>
            <a:lvl5pPr>
              <a:buClrTx/>
              <a:buFont typeface="Arial" panose="020B0604020202020204" pitchFamily="34" charset="0"/>
              <a:buChar char="•"/>
              <a:defRPr/>
            </a:lvl5pPr>
          </a:lstStyle>
          <a:p>
            <a:pPr lvl="0"/>
            <a:r>
              <a:rPr lang="en-US" dirty="0"/>
              <a:t>Insert table or chart here</a:t>
            </a:r>
          </a:p>
        </p:txBody>
      </p:sp>
      <p:sp>
        <p:nvSpPr>
          <p:cNvPr id="28" name="Text Placeholder 4">
            <a:extLst>
              <a:ext uri="{FF2B5EF4-FFF2-40B4-BE49-F238E27FC236}">
                <a16:creationId xmlns:a16="http://schemas.microsoft.com/office/drawing/2014/main" id="{AE95A3F0-2780-2742-91B7-E7D9C6973519}"/>
              </a:ext>
            </a:extLst>
          </p:cNvPr>
          <p:cNvSpPr>
            <a:spLocks noGrp="1"/>
          </p:cNvSpPr>
          <p:nvPr>
            <p:ph type="body" sz="quarter" idx="17"/>
          </p:nvPr>
        </p:nvSpPr>
        <p:spPr>
          <a:xfrm>
            <a:off x="1011896" y="2610283"/>
            <a:ext cx="10930773"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sp>
        <p:nvSpPr>
          <p:cNvPr id="32" name="Text Placeholder 4">
            <a:extLst>
              <a:ext uri="{FF2B5EF4-FFF2-40B4-BE49-F238E27FC236}">
                <a16:creationId xmlns:a16="http://schemas.microsoft.com/office/drawing/2014/main" id="{36B23873-0C5D-4F7D-BB2A-D7391BC736C2}"/>
              </a:ext>
            </a:extLst>
          </p:cNvPr>
          <p:cNvSpPr>
            <a:spLocks noGrp="1"/>
          </p:cNvSpPr>
          <p:nvPr>
            <p:ph type="body" sz="quarter" idx="19" hasCustomPrompt="1"/>
          </p:nvPr>
        </p:nvSpPr>
        <p:spPr>
          <a:xfrm>
            <a:off x="1011896" y="9852331"/>
            <a:ext cx="22332125" cy="990634"/>
          </a:xfrm>
        </p:spPr>
        <p:txBody>
          <a:bodyPr lIns="0" tIns="91440"/>
          <a:lstStyle>
            <a:lvl1pPr marL="457200" indent="-457200">
              <a:spcBef>
                <a:spcPts val="0"/>
              </a:spcBef>
              <a:spcAft>
                <a:spcPts val="0"/>
              </a:spcAft>
              <a:buFont typeface="Arial" panose="020B0604020202020204" pitchFamily="34" charset="0"/>
              <a:buChar char="•"/>
              <a:tabLst/>
              <a:defRPr sz="2000" b="0"/>
            </a:lvl1pPr>
            <a:lvl2pPr>
              <a:defRPr sz="2400"/>
            </a:lvl2pPr>
            <a:lvl3pPr>
              <a:defRPr sz="2400"/>
            </a:lvl3pPr>
            <a:lvl4pPr>
              <a:defRPr sz="2400"/>
            </a:lvl4pPr>
            <a:lvl5pPr>
              <a:defRPr sz="2400"/>
            </a:lvl5pPr>
          </a:lstStyle>
          <a:p>
            <a:pPr lvl="0"/>
            <a:r>
              <a:rPr lang="en-US" dirty="0"/>
              <a:t>Insert bulleted text here</a:t>
            </a:r>
          </a:p>
        </p:txBody>
      </p:sp>
      <p:sp>
        <p:nvSpPr>
          <p:cNvPr id="9" name="Text Placeholder 3">
            <a:extLst>
              <a:ext uri="{FF2B5EF4-FFF2-40B4-BE49-F238E27FC236}">
                <a16:creationId xmlns:a16="http://schemas.microsoft.com/office/drawing/2014/main" id="{05D86695-9059-4EDB-931B-7CDB1795C9CD}"/>
              </a:ext>
            </a:extLst>
          </p:cNvPr>
          <p:cNvSpPr>
            <a:spLocks noGrp="1"/>
          </p:cNvSpPr>
          <p:nvPr>
            <p:ph type="body" sz="quarter" idx="10" hasCustomPrompt="1"/>
          </p:nvPr>
        </p:nvSpPr>
        <p:spPr>
          <a:xfrm>
            <a:off x="1017101" y="1518915"/>
            <a:ext cx="22347635" cy="615950"/>
          </a:xfrm>
        </p:spPr>
        <p:txBody>
          <a:bodyPr/>
          <a:lstStyle>
            <a:lvl1pPr marL="0" indent="0">
              <a:buFontTx/>
              <a:buNone/>
              <a:defRPr b="0">
                <a:solidFill>
                  <a:schemeClr val="bg2">
                    <a:lumMod val="50000"/>
                  </a:schemeClr>
                </a:solidFill>
              </a:defRPr>
            </a:lvl1pPr>
          </a:lstStyle>
          <a:p>
            <a:pPr lvl="0"/>
            <a:r>
              <a:rPr lang="en-US" dirty="0"/>
              <a:t>Click to Add Sub header (16-pt Arial, no bold, sentence case) Delete If Not Necessary</a:t>
            </a:r>
          </a:p>
        </p:txBody>
      </p:sp>
      <p:sp>
        <p:nvSpPr>
          <p:cNvPr id="11" name="Text Placeholder 5">
            <a:extLst>
              <a:ext uri="{FF2B5EF4-FFF2-40B4-BE49-F238E27FC236}">
                <a16:creationId xmlns:a16="http://schemas.microsoft.com/office/drawing/2014/main" id="{9079601C-84EE-4BD4-A9AB-254C76337D73}"/>
              </a:ext>
            </a:extLst>
          </p:cNvPr>
          <p:cNvSpPr>
            <a:spLocks noGrp="1"/>
          </p:cNvSpPr>
          <p:nvPr>
            <p:ph type="body" sz="quarter" idx="11" hasCustomPrompt="1"/>
          </p:nvPr>
        </p:nvSpPr>
        <p:spPr>
          <a:xfrm>
            <a:off x="1017101" y="12157375"/>
            <a:ext cx="22347635" cy="333002"/>
          </a:xfrm>
        </p:spPr>
        <p:txBody>
          <a:bodyPr anchor="b" anchorCtr="0"/>
          <a:lstStyle>
            <a:lvl1pPr marL="0" indent="0">
              <a:spcBef>
                <a:spcPts val="400"/>
              </a:spcBef>
              <a:spcAft>
                <a:spcPts val="0"/>
              </a:spcAft>
              <a:buNone/>
              <a:defRPr sz="1600"/>
            </a:lvl1pPr>
          </a:lstStyle>
          <a:p>
            <a:pPr lvl="0"/>
            <a:r>
              <a:rPr lang="en-US" dirty="0"/>
              <a:t>Click to add footnotes and sources (8-pt Arial) Delete if not necessary</a:t>
            </a:r>
          </a:p>
        </p:txBody>
      </p:sp>
    </p:spTree>
    <p:extLst>
      <p:ext uri="{BB962C8B-B14F-4D97-AF65-F5344CB8AC3E}">
        <p14:creationId xmlns:p14="http://schemas.microsoft.com/office/powerpoint/2010/main" val="2985061050"/>
      </p:ext>
    </p:extLst>
  </p:cSld>
  <p:clrMapOvr>
    <a:masterClrMapping/>
  </p:clrMapOvr>
  <p:transition spd="slow">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Up">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6831C0C4-8FFB-4542-BE7E-B249700EAA71}"/>
              </a:ext>
            </a:extLst>
          </p:cNvPr>
          <p:cNvSpPr>
            <a:spLocks noGrp="1"/>
          </p:cNvSpPr>
          <p:nvPr>
            <p:ph type="body" sz="quarter" idx="17"/>
          </p:nvPr>
        </p:nvSpPr>
        <p:spPr>
          <a:xfrm>
            <a:off x="1011896" y="2610283"/>
            <a:ext cx="10930773"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sp>
        <p:nvSpPr>
          <p:cNvPr id="47" name="Text Placeholder 4">
            <a:extLst>
              <a:ext uri="{FF2B5EF4-FFF2-40B4-BE49-F238E27FC236}">
                <a16:creationId xmlns:a16="http://schemas.microsoft.com/office/drawing/2014/main" id="{38C80C59-DBA4-A74D-9915-E40557DDAB8D}"/>
              </a:ext>
            </a:extLst>
          </p:cNvPr>
          <p:cNvSpPr>
            <a:spLocks noGrp="1"/>
          </p:cNvSpPr>
          <p:nvPr>
            <p:ph type="body" sz="quarter" idx="23"/>
          </p:nvPr>
        </p:nvSpPr>
        <p:spPr>
          <a:xfrm>
            <a:off x="12422974" y="2610283"/>
            <a:ext cx="10930773"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sp>
        <p:nvSpPr>
          <p:cNvPr id="3" name="Slide Title"/>
          <p:cNvSpPr>
            <a:spLocks noGrp="1"/>
          </p:cNvSpPr>
          <p:nvPr>
            <p:ph type="title" hasCustomPrompt="1"/>
            <p:custDataLst>
              <p:tags r:id="rId1"/>
            </p:custDataLst>
          </p:nvPr>
        </p:nvSpPr>
        <p:spPr/>
        <p:txBody>
          <a:bodyPr/>
          <a:lstStyle>
            <a:lvl1pPr>
              <a:defRPr/>
            </a:lvl1pPr>
          </a:lstStyle>
          <a:p>
            <a:r>
              <a:rPr lang="en-US" dirty="0"/>
              <a:t>Click to Add a Heading (20-pt Arial Bold, One Line Only)</a:t>
            </a:r>
          </a:p>
        </p:txBody>
      </p:sp>
      <p:cxnSp>
        <p:nvCxnSpPr>
          <p:cNvPr id="29" name="Straight Connector 28">
            <a:extLst>
              <a:ext uri="{FF2B5EF4-FFF2-40B4-BE49-F238E27FC236}">
                <a16:creationId xmlns:a16="http://schemas.microsoft.com/office/drawing/2014/main" id="{603412CA-94B0-F649-A59B-32378110BD19}"/>
              </a:ext>
            </a:extLst>
          </p:cNvPr>
          <p:cNvCxnSpPr>
            <a:cxnSpLocks/>
          </p:cNvCxnSpPr>
          <p:nvPr/>
        </p:nvCxnSpPr>
        <p:spPr>
          <a:xfrm>
            <a:off x="1011896" y="2573706"/>
            <a:ext cx="109307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8A7186B-F662-C14A-8178-B834CBFFFBBF}"/>
              </a:ext>
            </a:extLst>
          </p:cNvPr>
          <p:cNvCxnSpPr>
            <a:cxnSpLocks/>
          </p:cNvCxnSpPr>
          <p:nvPr/>
        </p:nvCxnSpPr>
        <p:spPr>
          <a:xfrm>
            <a:off x="12427502" y="2573706"/>
            <a:ext cx="109307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Content Placeholder 11">
            <a:extLst>
              <a:ext uri="{FF2B5EF4-FFF2-40B4-BE49-F238E27FC236}">
                <a16:creationId xmlns:a16="http://schemas.microsoft.com/office/drawing/2014/main" id="{BB716727-2623-9A4E-92F8-011061EAD09F}"/>
              </a:ext>
            </a:extLst>
          </p:cNvPr>
          <p:cNvSpPr>
            <a:spLocks noGrp="1"/>
          </p:cNvSpPr>
          <p:nvPr>
            <p:ph sz="quarter" idx="14" hasCustomPrompt="1"/>
          </p:nvPr>
        </p:nvSpPr>
        <p:spPr>
          <a:xfrm>
            <a:off x="1011894" y="3838779"/>
            <a:ext cx="10930763" cy="7004190"/>
          </a:xfrm>
        </p:spPr>
        <p:txBody>
          <a:bodyPr lIns="0" tIns="0" rIns="0" bIns="0"/>
          <a:lstStyle>
            <a:lvl1pPr marL="457200" indent="-457200">
              <a:buClrTx/>
              <a:buFont typeface="Arial" panose="020B0604020202020204" pitchFamily="34" charset="0"/>
              <a:buChar char="•"/>
              <a:defRPr sz="2400"/>
            </a:lvl1pPr>
            <a:lvl2pPr>
              <a:buClrTx/>
              <a:buFont typeface="Arial" panose="020B0604020202020204" pitchFamily="34" charset="0"/>
              <a:buChar char="•"/>
              <a:defRPr/>
            </a:lvl2pPr>
            <a:lvl3pPr>
              <a:buClrTx/>
              <a:buFont typeface="Arial" panose="020B0604020202020204" pitchFamily="34" charset="0"/>
              <a:buChar char="•"/>
              <a:defRPr/>
            </a:lvl3pPr>
            <a:lvl4pPr>
              <a:buClrTx/>
              <a:buFont typeface="Arial" panose="020B0604020202020204" pitchFamily="34" charset="0"/>
              <a:buChar char="•"/>
              <a:defRPr/>
            </a:lvl4pPr>
            <a:lvl5pPr marL="1949450" indent="0">
              <a:buClrTx/>
              <a:buFont typeface="Arial" panose="020B0604020202020204" pitchFamily="34" charset="0"/>
              <a:buNone/>
              <a:defRPr/>
            </a:lvl5pPr>
          </a:lstStyle>
          <a:p>
            <a:pPr lvl="0"/>
            <a:r>
              <a:rPr lang="en-US" dirty="0"/>
              <a:t>Insert table or chart here</a:t>
            </a:r>
          </a:p>
        </p:txBody>
      </p:sp>
      <p:sp>
        <p:nvSpPr>
          <p:cNvPr id="46" name="Content Placeholder 11">
            <a:extLst>
              <a:ext uri="{FF2B5EF4-FFF2-40B4-BE49-F238E27FC236}">
                <a16:creationId xmlns:a16="http://schemas.microsoft.com/office/drawing/2014/main" id="{3C182F20-2907-D44D-9777-39F114E42E5C}"/>
              </a:ext>
            </a:extLst>
          </p:cNvPr>
          <p:cNvSpPr>
            <a:spLocks noGrp="1"/>
          </p:cNvSpPr>
          <p:nvPr>
            <p:ph sz="quarter" idx="22" hasCustomPrompt="1"/>
          </p:nvPr>
        </p:nvSpPr>
        <p:spPr>
          <a:xfrm>
            <a:off x="12422972" y="3838779"/>
            <a:ext cx="10930763" cy="7004190"/>
          </a:xfrm>
        </p:spPr>
        <p:txBody>
          <a:bodyPr lIns="0" tIns="0" rIns="0" bIns="0"/>
          <a:lstStyle>
            <a:lvl1pPr marL="457200" indent="-457200">
              <a:buClrTx/>
              <a:buFont typeface="Arial" panose="020B0604020202020204" pitchFamily="34" charset="0"/>
              <a:buChar char="•"/>
              <a:defRPr sz="2400"/>
            </a:lvl1pPr>
            <a:lvl2pPr>
              <a:buClrTx/>
              <a:buFont typeface="Arial" panose="020B0604020202020204" pitchFamily="34" charset="0"/>
              <a:buChar char="•"/>
              <a:defRPr/>
            </a:lvl2pPr>
            <a:lvl3pPr>
              <a:buClrTx/>
              <a:buFont typeface="Arial" panose="020B0604020202020204" pitchFamily="34" charset="0"/>
              <a:buChar char="•"/>
              <a:defRPr/>
            </a:lvl3pPr>
            <a:lvl4pPr>
              <a:buClrTx/>
              <a:buFont typeface="Arial" panose="020B0604020202020204" pitchFamily="34" charset="0"/>
              <a:buChar char="•"/>
              <a:defRPr/>
            </a:lvl4pPr>
            <a:lvl5pPr>
              <a:buClrTx/>
              <a:buFont typeface="Arial" panose="020B0604020202020204" pitchFamily="34" charset="0"/>
              <a:buChar char="•"/>
              <a:defRPr/>
            </a:lvl5pPr>
          </a:lstStyle>
          <a:p>
            <a:pPr lvl="0"/>
            <a:r>
              <a:rPr lang="en-US" dirty="0"/>
              <a:t>Insert table or chart here</a:t>
            </a:r>
          </a:p>
        </p:txBody>
      </p:sp>
      <p:sp>
        <p:nvSpPr>
          <p:cNvPr id="16" name="Text Placeholder 3">
            <a:extLst>
              <a:ext uri="{FF2B5EF4-FFF2-40B4-BE49-F238E27FC236}">
                <a16:creationId xmlns:a16="http://schemas.microsoft.com/office/drawing/2014/main" id="{4101EA05-CDA8-4190-88EB-40CCCB04B18D}"/>
              </a:ext>
            </a:extLst>
          </p:cNvPr>
          <p:cNvSpPr>
            <a:spLocks noGrp="1"/>
          </p:cNvSpPr>
          <p:nvPr>
            <p:ph type="body" sz="quarter" idx="10" hasCustomPrompt="1"/>
          </p:nvPr>
        </p:nvSpPr>
        <p:spPr>
          <a:xfrm>
            <a:off x="1017101" y="1518915"/>
            <a:ext cx="22347635" cy="615950"/>
          </a:xfrm>
        </p:spPr>
        <p:txBody>
          <a:bodyPr/>
          <a:lstStyle>
            <a:lvl1pPr marL="0" indent="0">
              <a:buFontTx/>
              <a:buNone/>
              <a:defRPr b="0">
                <a:solidFill>
                  <a:schemeClr val="accent5"/>
                </a:solidFill>
              </a:defRPr>
            </a:lvl1pPr>
          </a:lstStyle>
          <a:p>
            <a:pPr lvl="0"/>
            <a:r>
              <a:rPr lang="en-US" dirty="0"/>
              <a:t>Click to Add Sub header (16-pt Arial, no bold, sentence case) Delete If Not Necessary</a:t>
            </a:r>
          </a:p>
        </p:txBody>
      </p:sp>
      <p:sp>
        <p:nvSpPr>
          <p:cNvPr id="11" name="Text Placeholder 5">
            <a:extLst>
              <a:ext uri="{FF2B5EF4-FFF2-40B4-BE49-F238E27FC236}">
                <a16:creationId xmlns:a16="http://schemas.microsoft.com/office/drawing/2014/main" id="{0B655B62-6201-4A09-8E6E-60E9FCA76926}"/>
              </a:ext>
            </a:extLst>
          </p:cNvPr>
          <p:cNvSpPr>
            <a:spLocks noGrp="1"/>
          </p:cNvSpPr>
          <p:nvPr>
            <p:ph type="body" sz="quarter" idx="11" hasCustomPrompt="1"/>
          </p:nvPr>
        </p:nvSpPr>
        <p:spPr>
          <a:xfrm>
            <a:off x="1017101" y="12157375"/>
            <a:ext cx="22347635" cy="333002"/>
          </a:xfrm>
        </p:spPr>
        <p:txBody>
          <a:bodyPr anchor="b" anchorCtr="0"/>
          <a:lstStyle>
            <a:lvl1pPr marL="0" indent="0">
              <a:spcBef>
                <a:spcPts val="400"/>
              </a:spcBef>
              <a:spcAft>
                <a:spcPts val="0"/>
              </a:spcAft>
              <a:buNone/>
              <a:defRPr sz="1600"/>
            </a:lvl1pPr>
          </a:lstStyle>
          <a:p>
            <a:pPr lvl="0"/>
            <a:r>
              <a:rPr lang="en-US" dirty="0"/>
              <a:t>Click to add footnotes and sources (8-pt Arial) Delete if not necessary</a:t>
            </a:r>
          </a:p>
        </p:txBody>
      </p:sp>
    </p:spTree>
    <p:extLst>
      <p:ext uri="{BB962C8B-B14F-4D97-AF65-F5344CB8AC3E}">
        <p14:creationId xmlns:p14="http://schemas.microsoft.com/office/powerpoint/2010/main" val="35350769"/>
      </p:ext>
    </p:extLst>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Up_with Bullets">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p:txBody>
          <a:bodyPr/>
          <a:lstStyle>
            <a:lvl1pPr>
              <a:defRPr/>
            </a:lvl1pPr>
          </a:lstStyle>
          <a:p>
            <a:r>
              <a:rPr lang="en-US" dirty="0"/>
              <a:t>Click to Add a Heading (20-pt Arial Bold, One Line Only)</a:t>
            </a:r>
          </a:p>
        </p:txBody>
      </p:sp>
      <p:cxnSp>
        <p:nvCxnSpPr>
          <p:cNvPr id="29" name="Straight Connector 28">
            <a:extLst>
              <a:ext uri="{FF2B5EF4-FFF2-40B4-BE49-F238E27FC236}">
                <a16:creationId xmlns:a16="http://schemas.microsoft.com/office/drawing/2014/main" id="{603412CA-94B0-F649-A59B-32378110BD19}"/>
              </a:ext>
            </a:extLst>
          </p:cNvPr>
          <p:cNvCxnSpPr>
            <a:cxnSpLocks/>
          </p:cNvCxnSpPr>
          <p:nvPr/>
        </p:nvCxnSpPr>
        <p:spPr>
          <a:xfrm>
            <a:off x="1011896" y="2573706"/>
            <a:ext cx="109307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8A7186B-F662-C14A-8178-B834CBFFFBBF}"/>
              </a:ext>
            </a:extLst>
          </p:cNvPr>
          <p:cNvCxnSpPr>
            <a:cxnSpLocks/>
          </p:cNvCxnSpPr>
          <p:nvPr/>
        </p:nvCxnSpPr>
        <p:spPr>
          <a:xfrm>
            <a:off x="12427502" y="2573706"/>
            <a:ext cx="109307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 Placeholder 4">
            <a:extLst>
              <a:ext uri="{FF2B5EF4-FFF2-40B4-BE49-F238E27FC236}">
                <a16:creationId xmlns:a16="http://schemas.microsoft.com/office/drawing/2014/main" id="{6831C0C4-8FFB-4542-BE7E-B249700EAA71}"/>
              </a:ext>
            </a:extLst>
          </p:cNvPr>
          <p:cNvSpPr>
            <a:spLocks noGrp="1"/>
          </p:cNvSpPr>
          <p:nvPr>
            <p:ph type="body" sz="quarter" idx="17"/>
          </p:nvPr>
        </p:nvSpPr>
        <p:spPr>
          <a:xfrm>
            <a:off x="1011896" y="2610283"/>
            <a:ext cx="10930773"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sp>
        <p:nvSpPr>
          <p:cNvPr id="45" name="Text Placeholder 4">
            <a:extLst>
              <a:ext uri="{FF2B5EF4-FFF2-40B4-BE49-F238E27FC236}">
                <a16:creationId xmlns:a16="http://schemas.microsoft.com/office/drawing/2014/main" id="{F0A69E0A-A687-5148-98DC-7395FD14BA46}"/>
              </a:ext>
            </a:extLst>
          </p:cNvPr>
          <p:cNvSpPr>
            <a:spLocks noGrp="1"/>
          </p:cNvSpPr>
          <p:nvPr>
            <p:ph type="body" sz="quarter" idx="19" hasCustomPrompt="1"/>
          </p:nvPr>
        </p:nvSpPr>
        <p:spPr>
          <a:xfrm>
            <a:off x="1011896" y="9852331"/>
            <a:ext cx="10930749" cy="990634"/>
          </a:xfrm>
        </p:spPr>
        <p:txBody>
          <a:bodyPr lIns="0" tIns="91440"/>
          <a:lstStyle>
            <a:lvl1pPr marL="457200" indent="-457200">
              <a:spcBef>
                <a:spcPts val="0"/>
              </a:spcBef>
              <a:spcAft>
                <a:spcPts val="0"/>
              </a:spcAft>
              <a:buFont typeface="Arial" panose="020B0604020202020204" pitchFamily="34" charset="0"/>
              <a:buChar char="•"/>
              <a:tabLst/>
              <a:defRPr sz="2000" b="0"/>
            </a:lvl1pPr>
            <a:lvl2pPr>
              <a:defRPr sz="2400"/>
            </a:lvl2pPr>
            <a:lvl3pPr>
              <a:defRPr sz="2400"/>
            </a:lvl3pPr>
            <a:lvl4pPr>
              <a:defRPr sz="2400"/>
            </a:lvl4pPr>
            <a:lvl5pPr>
              <a:defRPr sz="2400"/>
            </a:lvl5pPr>
          </a:lstStyle>
          <a:p>
            <a:pPr lvl="0"/>
            <a:r>
              <a:rPr lang="en-US" dirty="0"/>
              <a:t>Insert bulleted text here</a:t>
            </a:r>
          </a:p>
        </p:txBody>
      </p:sp>
      <p:sp>
        <p:nvSpPr>
          <p:cNvPr id="47" name="Text Placeholder 4">
            <a:extLst>
              <a:ext uri="{FF2B5EF4-FFF2-40B4-BE49-F238E27FC236}">
                <a16:creationId xmlns:a16="http://schemas.microsoft.com/office/drawing/2014/main" id="{38C80C59-DBA4-A74D-9915-E40557DDAB8D}"/>
              </a:ext>
            </a:extLst>
          </p:cNvPr>
          <p:cNvSpPr>
            <a:spLocks noGrp="1"/>
          </p:cNvSpPr>
          <p:nvPr>
            <p:ph type="body" sz="quarter" idx="23"/>
          </p:nvPr>
        </p:nvSpPr>
        <p:spPr>
          <a:xfrm>
            <a:off x="12422974" y="2610283"/>
            <a:ext cx="10930773"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sp>
        <p:nvSpPr>
          <p:cNvPr id="48" name="Text Placeholder 4">
            <a:extLst>
              <a:ext uri="{FF2B5EF4-FFF2-40B4-BE49-F238E27FC236}">
                <a16:creationId xmlns:a16="http://schemas.microsoft.com/office/drawing/2014/main" id="{6642D505-35A3-1145-8356-E2B8C272CA82}"/>
              </a:ext>
            </a:extLst>
          </p:cNvPr>
          <p:cNvSpPr>
            <a:spLocks noGrp="1"/>
          </p:cNvSpPr>
          <p:nvPr>
            <p:ph type="body" sz="quarter" idx="24" hasCustomPrompt="1"/>
          </p:nvPr>
        </p:nvSpPr>
        <p:spPr>
          <a:xfrm>
            <a:off x="12422974" y="9852331"/>
            <a:ext cx="10930749" cy="990634"/>
          </a:xfrm>
        </p:spPr>
        <p:txBody>
          <a:bodyPr lIns="0" tIns="91440"/>
          <a:lstStyle>
            <a:lvl1pPr marL="457200" indent="-457200">
              <a:spcBef>
                <a:spcPts val="0"/>
              </a:spcBef>
              <a:spcAft>
                <a:spcPts val="0"/>
              </a:spcAft>
              <a:buFont typeface="Arial" panose="020B0604020202020204" pitchFamily="34" charset="0"/>
              <a:buChar char="•"/>
              <a:tabLst/>
              <a:defRPr sz="2000" b="0"/>
            </a:lvl1pPr>
            <a:lvl2pPr>
              <a:defRPr sz="2400"/>
            </a:lvl2pPr>
            <a:lvl3pPr>
              <a:defRPr sz="2400"/>
            </a:lvl3pPr>
            <a:lvl4pPr>
              <a:defRPr sz="2400"/>
            </a:lvl4pPr>
            <a:lvl5pPr>
              <a:defRPr sz="2400"/>
            </a:lvl5pPr>
          </a:lstStyle>
          <a:p>
            <a:pPr lvl="0"/>
            <a:r>
              <a:rPr lang="en-US" dirty="0"/>
              <a:t>Insert bulleted text here</a:t>
            </a:r>
          </a:p>
        </p:txBody>
      </p:sp>
      <p:sp>
        <p:nvSpPr>
          <p:cNvPr id="36" name="Content Placeholder 11">
            <a:extLst>
              <a:ext uri="{FF2B5EF4-FFF2-40B4-BE49-F238E27FC236}">
                <a16:creationId xmlns:a16="http://schemas.microsoft.com/office/drawing/2014/main" id="{0EAEE3C0-B4D7-457C-9E17-A21A7ABBE0FA}"/>
              </a:ext>
            </a:extLst>
          </p:cNvPr>
          <p:cNvSpPr>
            <a:spLocks noGrp="1"/>
          </p:cNvSpPr>
          <p:nvPr>
            <p:ph sz="quarter" idx="14" hasCustomPrompt="1"/>
          </p:nvPr>
        </p:nvSpPr>
        <p:spPr>
          <a:xfrm>
            <a:off x="1011894" y="3838779"/>
            <a:ext cx="10930763" cy="5856374"/>
          </a:xfrm>
        </p:spPr>
        <p:txBody>
          <a:bodyPr lIns="0" tIns="0" rIns="0" bIns="0"/>
          <a:lstStyle>
            <a:lvl1pPr marL="457200" indent="-457200">
              <a:buClrTx/>
              <a:buFont typeface="Arial" panose="020B0604020202020204" pitchFamily="34" charset="0"/>
              <a:buChar char="•"/>
              <a:defRPr sz="2400"/>
            </a:lvl1pPr>
            <a:lvl2pPr>
              <a:buClrTx/>
              <a:buFont typeface="Arial" panose="020B0604020202020204" pitchFamily="34" charset="0"/>
              <a:buChar char="•"/>
              <a:defRPr/>
            </a:lvl2pPr>
            <a:lvl3pPr>
              <a:buClrTx/>
              <a:buFont typeface="Arial" panose="020B0604020202020204" pitchFamily="34" charset="0"/>
              <a:buChar char="•"/>
              <a:defRPr/>
            </a:lvl3pPr>
            <a:lvl4pPr>
              <a:buClrTx/>
              <a:buFont typeface="Arial" panose="020B0604020202020204" pitchFamily="34" charset="0"/>
              <a:buChar char="•"/>
              <a:defRPr/>
            </a:lvl4pPr>
            <a:lvl5pPr marL="1949450" indent="0">
              <a:buClrTx/>
              <a:buFont typeface="Arial" panose="020B0604020202020204" pitchFamily="34" charset="0"/>
              <a:buNone/>
              <a:defRPr/>
            </a:lvl5pPr>
          </a:lstStyle>
          <a:p>
            <a:pPr lvl="0"/>
            <a:r>
              <a:rPr lang="en-US" dirty="0"/>
              <a:t>Insert table or chart here</a:t>
            </a:r>
          </a:p>
        </p:txBody>
      </p:sp>
      <p:sp>
        <p:nvSpPr>
          <p:cNvPr id="37" name="Content Placeholder 11">
            <a:extLst>
              <a:ext uri="{FF2B5EF4-FFF2-40B4-BE49-F238E27FC236}">
                <a16:creationId xmlns:a16="http://schemas.microsoft.com/office/drawing/2014/main" id="{671529F0-4B2E-4BB0-BB03-CBB09EA7F0BD}"/>
              </a:ext>
            </a:extLst>
          </p:cNvPr>
          <p:cNvSpPr>
            <a:spLocks noGrp="1"/>
          </p:cNvSpPr>
          <p:nvPr>
            <p:ph sz="quarter" idx="22" hasCustomPrompt="1"/>
          </p:nvPr>
        </p:nvSpPr>
        <p:spPr>
          <a:xfrm>
            <a:off x="12422972" y="3838779"/>
            <a:ext cx="10930763" cy="5856374"/>
          </a:xfrm>
        </p:spPr>
        <p:txBody>
          <a:bodyPr lIns="0" tIns="0" rIns="0" bIns="0"/>
          <a:lstStyle>
            <a:lvl1pPr marL="457200" indent="-457200">
              <a:buClrTx/>
              <a:buFont typeface="Arial" panose="020B0604020202020204" pitchFamily="34" charset="0"/>
              <a:buChar char="•"/>
              <a:defRPr sz="2400"/>
            </a:lvl1pPr>
            <a:lvl2pPr>
              <a:buClrTx/>
              <a:buFont typeface="Arial" panose="020B0604020202020204" pitchFamily="34" charset="0"/>
              <a:buChar char="•"/>
              <a:defRPr/>
            </a:lvl2pPr>
            <a:lvl3pPr>
              <a:buClrTx/>
              <a:buFont typeface="Arial" panose="020B0604020202020204" pitchFamily="34" charset="0"/>
              <a:buChar char="•"/>
              <a:defRPr/>
            </a:lvl3pPr>
            <a:lvl4pPr>
              <a:buClrTx/>
              <a:buFont typeface="Arial" panose="020B0604020202020204" pitchFamily="34" charset="0"/>
              <a:buChar char="•"/>
              <a:defRPr/>
            </a:lvl4pPr>
            <a:lvl5pPr>
              <a:buClrTx/>
              <a:buFont typeface="Arial" panose="020B0604020202020204" pitchFamily="34" charset="0"/>
              <a:buChar char="•"/>
              <a:defRPr/>
            </a:lvl5pPr>
          </a:lstStyle>
          <a:p>
            <a:pPr lvl="0"/>
            <a:r>
              <a:rPr lang="en-US" dirty="0"/>
              <a:t>Insert table or chart here</a:t>
            </a:r>
          </a:p>
        </p:txBody>
      </p:sp>
      <p:sp>
        <p:nvSpPr>
          <p:cNvPr id="13" name="Text Placeholder 3">
            <a:extLst>
              <a:ext uri="{FF2B5EF4-FFF2-40B4-BE49-F238E27FC236}">
                <a16:creationId xmlns:a16="http://schemas.microsoft.com/office/drawing/2014/main" id="{C4DEA533-6BFB-4D49-BF4F-B0BEADE3B0A4}"/>
              </a:ext>
            </a:extLst>
          </p:cNvPr>
          <p:cNvSpPr>
            <a:spLocks noGrp="1"/>
          </p:cNvSpPr>
          <p:nvPr>
            <p:ph type="body" sz="quarter" idx="10" hasCustomPrompt="1"/>
          </p:nvPr>
        </p:nvSpPr>
        <p:spPr>
          <a:xfrm>
            <a:off x="1017101" y="1518915"/>
            <a:ext cx="22347635" cy="615950"/>
          </a:xfrm>
        </p:spPr>
        <p:txBody>
          <a:bodyPr/>
          <a:lstStyle>
            <a:lvl1pPr marL="0" indent="0">
              <a:buFontTx/>
              <a:buNone/>
              <a:defRPr b="0">
                <a:solidFill>
                  <a:schemeClr val="accent5"/>
                </a:solidFill>
              </a:defRPr>
            </a:lvl1pPr>
          </a:lstStyle>
          <a:p>
            <a:pPr lvl="0"/>
            <a:r>
              <a:rPr lang="en-US" dirty="0"/>
              <a:t>Click to Add Sub header (16-pt Arial, no bold, sentence case) Delete If Not Necessary</a:t>
            </a:r>
          </a:p>
        </p:txBody>
      </p:sp>
      <p:sp>
        <p:nvSpPr>
          <p:cNvPr id="15" name="Text Placeholder 5">
            <a:extLst>
              <a:ext uri="{FF2B5EF4-FFF2-40B4-BE49-F238E27FC236}">
                <a16:creationId xmlns:a16="http://schemas.microsoft.com/office/drawing/2014/main" id="{3FC581A4-D0BC-42CC-A9E3-BC5D7A893FA4}"/>
              </a:ext>
            </a:extLst>
          </p:cNvPr>
          <p:cNvSpPr>
            <a:spLocks noGrp="1"/>
          </p:cNvSpPr>
          <p:nvPr>
            <p:ph type="body" sz="quarter" idx="11" hasCustomPrompt="1"/>
          </p:nvPr>
        </p:nvSpPr>
        <p:spPr>
          <a:xfrm>
            <a:off x="1017101" y="12157375"/>
            <a:ext cx="22347635" cy="333002"/>
          </a:xfrm>
        </p:spPr>
        <p:txBody>
          <a:bodyPr anchor="b" anchorCtr="0"/>
          <a:lstStyle>
            <a:lvl1pPr marL="0" indent="0">
              <a:spcBef>
                <a:spcPts val="400"/>
              </a:spcBef>
              <a:spcAft>
                <a:spcPts val="0"/>
              </a:spcAft>
              <a:buNone/>
              <a:defRPr sz="1600"/>
            </a:lvl1pPr>
          </a:lstStyle>
          <a:p>
            <a:pPr lvl="0"/>
            <a:r>
              <a:rPr lang="en-US" dirty="0"/>
              <a:t>Click to add footnotes and sources (8-pt Arial) Delete if not necessary</a:t>
            </a:r>
          </a:p>
        </p:txBody>
      </p:sp>
    </p:spTree>
    <p:extLst>
      <p:ext uri="{BB962C8B-B14F-4D97-AF65-F5344CB8AC3E}">
        <p14:creationId xmlns:p14="http://schemas.microsoft.com/office/powerpoint/2010/main" val="2591813006"/>
      </p:ext>
    </p:extLst>
  </p:cSld>
  <p:clrMapOvr>
    <a:masterClrMapping/>
  </p:clrMapOvr>
  <p:transition spd="slow">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alf-Page_Left Display">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a:xfrm>
            <a:off x="1017101" y="822961"/>
            <a:ext cx="22346385" cy="615554"/>
          </a:xfrm>
        </p:spPr>
        <p:txBody>
          <a:bodyPr/>
          <a:lstStyle>
            <a:lvl1pPr>
              <a:defRPr/>
            </a:lvl1pPr>
          </a:lstStyle>
          <a:p>
            <a:r>
              <a:rPr lang="en-US" dirty="0"/>
              <a:t>Click to Add a Heading (20-pt Arial Bold, One Line Only)</a:t>
            </a:r>
          </a:p>
        </p:txBody>
      </p:sp>
      <p:cxnSp>
        <p:nvCxnSpPr>
          <p:cNvPr id="29" name="Straight Connector 28">
            <a:extLst>
              <a:ext uri="{FF2B5EF4-FFF2-40B4-BE49-F238E27FC236}">
                <a16:creationId xmlns:a16="http://schemas.microsoft.com/office/drawing/2014/main" id="{603412CA-94B0-F649-A59B-32378110BD19}"/>
              </a:ext>
            </a:extLst>
          </p:cNvPr>
          <p:cNvCxnSpPr>
            <a:cxnSpLocks/>
          </p:cNvCxnSpPr>
          <p:nvPr/>
        </p:nvCxnSpPr>
        <p:spPr>
          <a:xfrm>
            <a:off x="1011896" y="2573706"/>
            <a:ext cx="109307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Content Placeholder 11">
            <a:extLst>
              <a:ext uri="{FF2B5EF4-FFF2-40B4-BE49-F238E27FC236}">
                <a16:creationId xmlns:a16="http://schemas.microsoft.com/office/drawing/2014/main" id="{BB716727-2623-9A4E-92F8-011061EAD09F}"/>
              </a:ext>
            </a:extLst>
          </p:cNvPr>
          <p:cNvSpPr>
            <a:spLocks noGrp="1"/>
          </p:cNvSpPr>
          <p:nvPr>
            <p:ph sz="quarter" idx="14" hasCustomPrompt="1"/>
          </p:nvPr>
        </p:nvSpPr>
        <p:spPr>
          <a:xfrm>
            <a:off x="1011894" y="3838779"/>
            <a:ext cx="10930763" cy="7004190"/>
          </a:xfrm>
        </p:spPr>
        <p:txBody>
          <a:bodyPr lIns="0" tIns="0" rIns="0" bIns="0"/>
          <a:lstStyle>
            <a:lvl1pPr marL="457200" indent="-457200">
              <a:buClrTx/>
              <a:buFont typeface="Arial" panose="020B0604020202020204" pitchFamily="34" charset="0"/>
              <a:buChar char="•"/>
              <a:defRPr sz="2400"/>
            </a:lvl1pPr>
            <a:lvl2pPr>
              <a:buClrTx/>
              <a:buFont typeface="Arial" panose="020B0604020202020204" pitchFamily="34" charset="0"/>
              <a:buChar char="•"/>
              <a:defRPr/>
            </a:lvl2pPr>
            <a:lvl3pPr>
              <a:buClrTx/>
              <a:buFont typeface="Arial" panose="020B0604020202020204" pitchFamily="34" charset="0"/>
              <a:buChar char="•"/>
              <a:defRPr/>
            </a:lvl3pPr>
            <a:lvl4pPr>
              <a:buClrTx/>
              <a:buFont typeface="Arial" panose="020B0604020202020204" pitchFamily="34" charset="0"/>
              <a:buChar char="•"/>
              <a:defRPr/>
            </a:lvl4pPr>
            <a:lvl5pPr marL="1949450" indent="0">
              <a:buClrTx/>
              <a:buFont typeface="Arial" panose="020B0604020202020204" pitchFamily="34" charset="0"/>
              <a:buNone/>
              <a:defRPr/>
            </a:lvl5pPr>
          </a:lstStyle>
          <a:p>
            <a:pPr lvl="0"/>
            <a:r>
              <a:rPr lang="en-US" dirty="0"/>
              <a:t>Insert table or chart here</a:t>
            </a:r>
          </a:p>
        </p:txBody>
      </p:sp>
      <p:sp>
        <p:nvSpPr>
          <p:cNvPr id="43" name="Text Placeholder 4">
            <a:extLst>
              <a:ext uri="{FF2B5EF4-FFF2-40B4-BE49-F238E27FC236}">
                <a16:creationId xmlns:a16="http://schemas.microsoft.com/office/drawing/2014/main" id="{6831C0C4-8FFB-4542-BE7E-B249700EAA71}"/>
              </a:ext>
            </a:extLst>
          </p:cNvPr>
          <p:cNvSpPr>
            <a:spLocks noGrp="1"/>
          </p:cNvSpPr>
          <p:nvPr>
            <p:ph type="body" sz="quarter" idx="17"/>
          </p:nvPr>
        </p:nvSpPr>
        <p:spPr>
          <a:xfrm>
            <a:off x="1011896" y="2610283"/>
            <a:ext cx="10930773"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sp>
        <p:nvSpPr>
          <p:cNvPr id="10" name="Text Placeholder 3">
            <a:extLst>
              <a:ext uri="{FF2B5EF4-FFF2-40B4-BE49-F238E27FC236}">
                <a16:creationId xmlns:a16="http://schemas.microsoft.com/office/drawing/2014/main" id="{1A45C30D-F83B-4D22-8CF6-986A2AE432EF}"/>
              </a:ext>
            </a:extLst>
          </p:cNvPr>
          <p:cNvSpPr>
            <a:spLocks noGrp="1"/>
          </p:cNvSpPr>
          <p:nvPr>
            <p:ph type="body" sz="quarter" idx="18"/>
          </p:nvPr>
        </p:nvSpPr>
        <p:spPr>
          <a:xfrm>
            <a:off x="12431899" y="3838779"/>
            <a:ext cx="10931588" cy="7004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a:extLst>
              <a:ext uri="{FF2B5EF4-FFF2-40B4-BE49-F238E27FC236}">
                <a16:creationId xmlns:a16="http://schemas.microsoft.com/office/drawing/2014/main" id="{286721CA-5CB5-4E2E-96EF-08C6BD11394A}"/>
              </a:ext>
            </a:extLst>
          </p:cNvPr>
          <p:cNvSpPr>
            <a:spLocks noGrp="1"/>
          </p:cNvSpPr>
          <p:nvPr>
            <p:ph type="body" sz="quarter" idx="10" hasCustomPrompt="1"/>
          </p:nvPr>
        </p:nvSpPr>
        <p:spPr>
          <a:xfrm>
            <a:off x="1017101" y="1518915"/>
            <a:ext cx="22347635" cy="615950"/>
          </a:xfrm>
        </p:spPr>
        <p:txBody>
          <a:bodyPr/>
          <a:lstStyle>
            <a:lvl1pPr marL="0" indent="0">
              <a:buFontTx/>
              <a:buNone/>
              <a:defRPr b="0">
                <a:solidFill>
                  <a:schemeClr val="accent5"/>
                </a:solidFill>
              </a:defRPr>
            </a:lvl1pPr>
          </a:lstStyle>
          <a:p>
            <a:pPr lvl="0"/>
            <a:r>
              <a:rPr lang="en-US" dirty="0"/>
              <a:t>Click to Add Sub header (16-pt Arial, no bold, sentence case) Delete If Not Necessary</a:t>
            </a:r>
          </a:p>
        </p:txBody>
      </p:sp>
      <p:sp>
        <p:nvSpPr>
          <p:cNvPr id="12" name="Text Placeholder 5">
            <a:extLst>
              <a:ext uri="{FF2B5EF4-FFF2-40B4-BE49-F238E27FC236}">
                <a16:creationId xmlns:a16="http://schemas.microsoft.com/office/drawing/2014/main" id="{33AF7DE8-9425-4824-B534-B7DD155C2E65}"/>
              </a:ext>
            </a:extLst>
          </p:cNvPr>
          <p:cNvSpPr>
            <a:spLocks noGrp="1"/>
          </p:cNvSpPr>
          <p:nvPr>
            <p:ph type="body" sz="quarter" idx="11" hasCustomPrompt="1"/>
          </p:nvPr>
        </p:nvSpPr>
        <p:spPr>
          <a:xfrm>
            <a:off x="1017101" y="12157375"/>
            <a:ext cx="22347635" cy="333002"/>
          </a:xfrm>
        </p:spPr>
        <p:txBody>
          <a:bodyPr anchor="b" anchorCtr="0"/>
          <a:lstStyle>
            <a:lvl1pPr marL="0" indent="0">
              <a:spcBef>
                <a:spcPts val="400"/>
              </a:spcBef>
              <a:spcAft>
                <a:spcPts val="0"/>
              </a:spcAft>
              <a:buNone/>
              <a:defRPr sz="1600"/>
            </a:lvl1pPr>
          </a:lstStyle>
          <a:p>
            <a:pPr lvl="0"/>
            <a:r>
              <a:rPr lang="en-US" dirty="0"/>
              <a:t>Click to add footnotes and sources (8-pt Arial) Delete if not necessary</a:t>
            </a:r>
          </a:p>
        </p:txBody>
      </p:sp>
    </p:spTree>
    <p:extLst>
      <p:ext uri="{BB962C8B-B14F-4D97-AF65-F5344CB8AC3E}">
        <p14:creationId xmlns:p14="http://schemas.microsoft.com/office/powerpoint/2010/main" val="2468484223"/>
      </p:ext>
    </p:extLst>
  </p:cSld>
  <p:clrMapOvr>
    <a:masterClrMapping/>
  </p:clrMapOvr>
  <p:transition spd="slow">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alf-Page_Right Display">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603412CA-94B0-F649-A59B-32378110BD19}"/>
              </a:ext>
            </a:extLst>
          </p:cNvPr>
          <p:cNvCxnSpPr>
            <a:cxnSpLocks/>
          </p:cNvCxnSpPr>
          <p:nvPr/>
        </p:nvCxnSpPr>
        <p:spPr>
          <a:xfrm>
            <a:off x="12432713" y="2573706"/>
            <a:ext cx="109307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Content Placeholder 11">
            <a:extLst>
              <a:ext uri="{FF2B5EF4-FFF2-40B4-BE49-F238E27FC236}">
                <a16:creationId xmlns:a16="http://schemas.microsoft.com/office/drawing/2014/main" id="{BB716727-2623-9A4E-92F8-011061EAD09F}"/>
              </a:ext>
            </a:extLst>
          </p:cNvPr>
          <p:cNvSpPr>
            <a:spLocks noGrp="1"/>
          </p:cNvSpPr>
          <p:nvPr>
            <p:ph sz="quarter" idx="14" hasCustomPrompt="1"/>
          </p:nvPr>
        </p:nvSpPr>
        <p:spPr>
          <a:xfrm>
            <a:off x="12432722" y="3838779"/>
            <a:ext cx="10930763" cy="7004190"/>
          </a:xfrm>
        </p:spPr>
        <p:txBody>
          <a:bodyPr lIns="0" tIns="0" rIns="0" bIns="0"/>
          <a:lstStyle>
            <a:lvl1pPr marL="457200" indent="-457200">
              <a:buClrTx/>
              <a:buFont typeface="Arial" panose="020B0604020202020204" pitchFamily="34" charset="0"/>
              <a:buChar char="•"/>
              <a:defRPr sz="2400"/>
            </a:lvl1pPr>
            <a:lvl2pPr>
              <a:buClrTx/>
              <a:buFont typeface="Arial" panose="020B0604020202020204" pitchFamily="34" charset="0"/>
              <a:buChar char="•"/>
              <a:defRPr/>
            </a:lvl2pPr>
            <a:lvl3pPr>
              <a:buClrTx/>
              <a:buFont typeface="Arial" panose="020B0604020202020204" pitchFamily="34" charset="0"/>
              <a:buChar char="•"/>
              <a:defRPr/>
            </a:lvl3pPr>
            <a:lvl4pPr>
              <a:buClrTx/>
              <a:buFont typeface="Arial" panose="020B0604020202020204" pitchFamily="34" charset="0"/>
              <a:buChar char="•"/>
              <a:defRPr/>
            </a:lvl4pPr>
            <a:lvl5pPr marL="1949450" indent="0">
              <a:buClrTx/>
              <a:buFont typeface="Arial" panose="020B0604020202020204" pitchFamily="34" charset="0"/>
              <a:buNone/>
              <a:defRPr/>
            </a:lvl5pPr>
          </a:lstStyle>
          <a:p>
            <a:pPr lvl="0"/>
            <a:r>
              <a:rPr lang="en-US" dirty="0"/>
              <a:t>Insert table or chart here</a:t>
            </a:r>
          </a:p>
        </p:txBody>
      </p:sp>
      <p:sp>
        <p:nvSpPr>
          <p:cNvPr id="43" name="Text Placeholder 4">
            <a:extLst>
              <a:ext uri="{FF2B5EF4-FFF2-40B4-BE49-F238E27FC236}">
                <a16:creationId xmlns:a16="http://schemas.microsoft.com/office/drawing/2014/main" id="{6831C0C4-8FFB-4542-BE7E-B249700EAA71}"/>
              </a:ext>
            </a:extLst>
          </p:cNvPr>
          <p:cNvSpPr>
            <a:spLocks noGrp="1"/>
          </p:cNvSpPr>
          <p:nvPr>
            <p:ph type="body" sz="quarter" idx="17"/>
          </p:nvPr>
        </p:nvSpPr>
        <p:spPr>
          <a:xfrm>
            <a:off x="12432713" y="2610283"/>
            <a:ext cx="10930773"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3">
            <a:extLst>
              <a:ext uri="{FF2B5EF4-FFF2-40B4-BE49-F238E27FC236}">
                <a16:creationId xmlns:a16="http://schemas.microsoft.com/office/drawing/2014/main" id="{E11E05A6-C876-4AC4-B610-1BEA0F7F19AC}"/>
              </a:ext>
            </a:extLst>
          </p:cNvPr>
          <p:cNvSpPr>
            <a:spLocks noGrp="1"/>
          </p:cNvSpPr>
          <p:nvPr>
            <p:ph type="body" sz="quarter" idx="18"/>
          </p:nvPr>
        </p:nvSpPr>
        <p:spPr>
          <a:xfrm>
            <a:off x="1017102" y="3838779"/>
            <a:ext cx="10931588" cy="7004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Title">
            <a:extLst>
              <a:ext uri="{FF2B5EF4-FFF2-40B4-BE49-F238E27FC236}">
                <a16:creationId xmlns:a16="http://schemas.microsoft.com/office/drawing/2014/main" id="{1EE85B57-F4F8-42F2-AB3C-D6C89E87622B}"/>
              </a:ext>
            </a:extLst>
          </p:cNvPr>
          <p:cNvSpPr>
            <a:spLocks noGrp="1"/>
          </p:cNvSpPr>
          <p:nvPr>
            <p:ph type="title" hasCustomPrompt="1"/>
            <p:custDataLst>
              <p:tags r:id="rId1"/>
            </p:custDataLst>
          </p:nvPr>
        </p:nvSpPr>
        <p:spPr>
          <a:xfrm>
            <a:off x="1017101" y="822961"/>
            <a:ext cx="22346385" cy="615554"/>
          </a:xfrm>
        </p:spPr>
        <p:txBody>
          <a:bodyPr/>
          <a:lstStyle>
            <a:lvl1pPr>
              <a:defRPr/>
            </a:lvl1pPr>
          </a:lstStyle>
          <a:p>
            <a:r>
              <a:rPr lang="en-US" dirty="0"/>
              <a:t>Click to Add a Heading (20-pt Arial Bold, One Line Only)</a:t>
            </a:r>
          </a:p>
        </p:txBody>
      </p:sp>
      <p:sp>
        <p:nvSpPr>
          <p:cNvPr id="11" name="Text Placeholder 3">
            <a:extLst>
              <a:ext uri="{FF2B5EF4-FFF2-40B4-BE49-F238E27FC236}">
                <a16:creationId xmlns:a16="http://schemas.microsoft.com/office/drawing/2014/main" id="{E804142E-E615-44CE-B551-269F6BD0C7D4}"/>
              </a:ext>
            </a:extLst>
          </p:cNvPr>
          <p:cNvSpPr>
            <a:spLocks noGrp="1"/>
          </p:cNvSpPr>
          <p:nvPr>
            <p:ph type="body" sz="quarter" idx="10" hasCustomPrompt="1"/>
          </p:nvPr>
        </p:nvSpPr>
        <p:spPr>
          <a:xfrm>
            <a:off x="1017101" y="1518915"/>
            <a:ext cx="22347635" cy="615950"/>
          </a:xfrm>
        </p:spPr>
        <p:txBody>
          <a:bodyPr/>
          <a:lstStyle>
            <a:lvl1pPr marL="0" indent="0">
              <a:buFontTx/>
              <a:buNone/>
              <a:defRPr b="0">
                <a:solidFill>
                  <a:schemeClr val="accent5"/>
                </a:solidFill>
              </a:defRPr>
            </a:lvl1pPr>
          </a:lstStyle>
          <a:p>
            <a:pPr lvl="0"/>
            <a:r>
              <a:rPr lang="en-US" dirty="0"/>
              <a:t>Click to Add Sub header (16-pt Arial, no bold, sentence case) Delete If Not Necessary</a:t>
            </a:r>
          </a:p>
        </p:txBody>
      </p:sp>
      <p:sp>
        <p:nvSpPr>
          <p:cNvPr id="9" name="Text Placeholder 5">
            <a:extLst>
              <a:ext uri="{FF2B5EF4-FFF2-40B4-BE49-F238E27FC236}">
                <a16:creationId xmlns:a16="http://schemas.microsoft.com/office/drawing/2014/main" id="{9C8AA0B8-7B0E-4F91-8603-809E0306696D}"/>
              </a:ext>
            </a:extLst>
          </p:cNvPr>
          <p:cNvSpPr>
            <a:spLocks noGrp="1"/>
          </p:cNvSpPr>
          <p:nvPr>
            <p:ph type="body" sz="quarter" idx="11" hasCustomPrompt="1"/>
          </p:nvPr>
        </p:nvSpPr>
        <p:spPr>
          <a:xfrm>
            <a:off x="1017101" y="12157375"/>
            <a:ext cx="22347635" cy="333002"/>
          </a:xfrm>
        </p:spPr>
        <p:txBody>
          <a:bodyPr anchor="b" anchorCtr="0"/>
          <a:lstStyle>
            <a:lvl1pPr marL="0" indent="0">
              <a:spcBef>
                <a:spcPts val="400"/>
              </a:spcBef>
              <a:spcAft>
                <a:spcPts val="0"/>
              </a:spcAft>
              <a:buNone/>
              <a:defRPr sz="1600"/>
            </a:lvl1pPr>
          </a:lstStyle>
          <a:p>
            <a:pPr lvl="0"/>
            <a:r>
              <a:rPr lang="en-US" dirty="0"/>
              <a:t>Click to add footnotes and sources (8-pt Arial) Delete if not necessary</a:t>
            </a:r>
          </a:p>
        </p:txBody>
      </p:sp>
    </p:spTree>
    <p:extLst>
      <p:ext uri="{BB962C8B-B14F-4D97-AF65-F5344CB8AC3E}">
        <p14:creationId xmlns:p14="http://schemas.microsoft.com/office/powerpoint/2010/main" val="1635857583"/>
      </p:ext>
    </p:extLst>
  </p:cSld>
  <p:clrMapOvr>
    <a:masterClrMapping/>
  </p:clrMapOvr>
  <p:transition spd="slow">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Up">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a:xfrm>
            <a:off x="1017101" y="822961"/>
            <a:ext cx="22346385" cy="615554"/>
          </a:xfrm>
        </p:spPr>
        <p:txBody>
          <a:bodyPr/>
          <a:lstStyle>
            <a:lvl1pPr>
              <a:defRPr/>
            </a:lvl1pPr>
          </a:lstStyle>
          <a:p>
            <a:r>
              <a:rPr lang="en-US" dirty="0"/>
              <a:t>Click to Add a Heading (20-pt Arial Bold, One Line Only)</a:t>
            </a:r>
          </a:p>
        </p:txBody>
      </p:sp>
      <p:sp>
        <p:nvSpPr>
          <p:cNvPr id="10" name="Content Placeholder 11">
            <a:extLst>
              <a:ext uri="{FF2B5EF4-FFF2-40B4-BE49-F238E27FC236}">
                <a16:creationId xmlns:a16="http://schemas.microsoft.com/office/drawing/2014/main" id="{05997042-826F-804D-99A2-BF5B1E7DD180}"/>
              </a:ext>
            </a:extLst>
          </p:cNvPr>
          <p:cNvSpPr>
            <a:spLocks noGrp="1"/>
          </p:cNvSpPr>
          <p:nvPr>
            <p:ph sz="quarter" idx="14" hasCustomPrompt="1"/>
          </p:nvPr>
        </p:nvSpPr>
        <p:spPr>
          <a:xfrm>
            <a:off x="1011897" y="3838776"/>
            <a:ext cx="7220549" cy="7004180"/>
          </a:xfrm>
        </p:spPr>
        <p:txBody>
          <a:bodyPr lIns="0" tIns="0" rIns="0" bIns="0"/>
          <a:lstStyle>
            <a:lvl1pPr marL="457200" indent="-457200">
              <a:defRPr sz="2400"/>
            </a:lvl1pPr>
            <a:lvl5pPr marL="1949450" indent="0">
              <a:buNone/>
              <a:defRPr/>
            </a:lvl5pPr>
          </a:lstStyle>
          <a:p>
            <a:pPr lvl="0"/>
            <a:r>
              <a:rPr lang="en-US" dirty="0"/>
              <a:t>Insert table or chart here</a:t>
            </a:r>
          </a:p>
        </p:txBody>
      </p:sp>
      <p:sp>
        <p:nvSpPr>
          <p:cNvPr id="11" name="Content Placeholder 11">
            <a:extLst>
              <a:ext uri="{FF2B5EF4-FFF2-40B4-BE49-F238E27FC236}">
                <a16:creationId xmlns:a16="http://schemas.microsoft.com/office/drawing/2014/main" id="{070865E3-3EE0-BC4F-9C50-B2301026BCC1}"/>
              </a:ext>
            </a:extLst>
          </p:cNvPr>
          <p:cNvSpPr>
            <a:spLocks noGrp="1"/>
          </p:cNvSpPr>
          <p:nvPr>
            <p:ph sz="quarter" idx="16" hasCustomPrompt="1"/>
          </p:nvPr>
        </p:nvSpPr>
        <p:spPr>
          <a:xfrm>
            <a:off x="8574814" y="3838775"/>
            <a:ext cx="7220549" cy="7004178"/>
          </a:xfrm>
          <a:noFill/>
        </p:spPr>
        <p:txBody>
          <a:bodyPr lIns="0" tIns="0" rIns="0" bIns="0"/>
          <a:lstStyle>
            <a:lvl1pPr marL="457200" indent="-457200">
              <a:defRPr sz="2400"/>
            </a:lvl1pPr>
            <a:lvl5pPr marL="1949450" indent="0">
              <a:buNone/>
              <a:defRPr sz="2400"/>
            </a:lvl5pPr>
          </a:lstStyle>
          <a:p>
            <a:pPr lvl="0"/>
            <a:r>
              <a:rPr lang="en-US" dirty="0"/>
              <a:t>Insert table or chart here</a:t>
            </a:r>
          </a:p>
        </p:txBody>
      </p:sp>
      <p:sp>
        <p:nvSpPr>
          <p:cNvPr id="17" name="Content Placeholder 11">
            <a:extLst>
              <a:ext uri="{FF2B5EF4-FFF2-40B4-BE49-F238E27FC236}">
                <a16:creationId xmlns:a16="http://schemas.microsoft.com/office/drawing/2014/main" id="{96403C69-EE5B-2249-9B62-C317D55284FB}"/>
              </a:ext>
            </a:extLst>
          </p:cNvPr>
          <p:cNvSpPr>
            <a:spLocks noGrp="1"/>
          </p:cNvSpPr>
          <p:nvPr>
            <p:ph sz="quarter" idx="21" hasCustomPrompt="1"/>
          </p:nvPr>
        </p:nvSpPr>
        <p:spPr>
          <a:xfrm>
            <a:off x="16142938" y="3838776"/>
            <a:ext cx="7220549" cy="7004180"/>
          </a:xfrm>
        </p:spPr>
        <p:txBody>
          <a:bodyPr lIns="0" tIns="0" rIns="0" bIns="0"/>
          <a:lstStyle>
            <a:lvl1pPr marL="457200" indent="-457200">
              <a:defRPr sz="2400"/>
            </a:lvl1pPr>
            <a:lvl5pPr marL="1949450" indent="0">
              <a:buNone/>
              <a:defRPr sz="2400"/>
            </a:lvl5pPr>
          </a:lstStyle>
          <a:p>
            <a:pPr lvl="0"/>
            <a:r>
              <a:rPr lang="en-US" dirty="0"/>
              <a:t>Insert table or chart here</a:t>
            </a:r>
          </a:p>
        </p:txBody>
      </p:sp>
      <p:sp>
        <p:nvSpPr>
          <p:cNvPr id="31" name="Text Placeholder 4">
            <a:extLst>
              <a:ext uri="{FF2B5EF4-FFF2-40B4-BE49-F238E27FC236}">
                <a16:creationId xmlns:a16="http://schemas.microsoft.com/office/drawing/2014/main" id="{1A99B93C-C956-E24E-99DC-527DFAB35595}"/>
              </a:ext>
            </a:extLst>
          </p:cNvPr>
          <p:cNvSpPr>
            <a:spLocks noGrp="1"/>
          </p:cNvSpPr>
          <p:nvPr>
            <p:ph type="body" sz="quarter" idx="17"/>
          </p:nvPr>
        </p:nvSpPr>
        <p:spPr>
          <a:xfrm>
            <a:off x="1011897" y="2610283"/>
            <a:ext cx="7220539"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sp>
        <p:nvSpPr>
          <p:cNvPr id="32" name="Text Placeholder 4">
            <a:extLst>
              <a:ext uri="{FF2B5EF4-FFF2-40B4-BE49-F238E27FC236}">
                <a16:creationId xmlns:a16="http://schemas.microsoft.com/office/drawing/2014/main" id="{00A71E93-6D59-1047-8DCA-CF2D9E90C592}"/>
              </a:ext>
            </a:extLst>
          </p:cNvPr>
          <p:cNvSpPr>
            <a:spLocks noGrp="1"/>
          </p:cNvSpPr>
          <p:nvPr>
            <p:ph type="body" sz="quarter" idx="26"/>
          </p:nvPr>
        </p:nvSpPr>
        <p:spPr>
          <a:xfrm>
            <a:off x="8574814" y="2610283"/>
            <a:ext cx="7220539"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sp>
        <p:nvSpPr>
          <p:cNvPr id="33" name="Text Placeholder 4">
            <a:extLst>
              <a:ext uri="{FF2B5EF4-FFF2-40B4-BE49-F238E27FC236}">
                <a16:creationId xmlns:a16="http://schemas.microsoft.com/office/drawing/2014/main" id="{F0269BDE-992C-9E49-BFBB-F29DCCEC096E}"/>
              </a:ext>
            </a:extLst>
          </p:cNvPr>
          <p:cNvSpPr>
            <a:spLocks noGrp="1"/>
          </p:cNvSpPr>
          <p:nvPr>
            <p:ph type="body" sz="quarter" idx="27"/>
          </p:nvPr>
        </p:nvSpPr>
        <p:spPr>
          <a:xfrm>
            <a:off x="16142948" y="2610283"/>
            <a:ext cx="7220539"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cxnSp>
        <p:nvCxnSpPr>
          <p:cNvPr id="12" name="Straight Connector 11">
            <a:extLst>
              <a:ext uri="{FF2B5EF4-FFF2-40B4-BE49-F238E27FC236}">
                <a16:creationId xmlns:a16="http://schemas.microsoft.com/office/drawing/2014/main" id="{4881EA2D-7E61-794D-97F6-DE093E35E104}"/>
              </a:ext>
            </a:extLst>
          </p:cNvPr>
          <p:cNvCxnSpPr>
            <a:cxnSpLocks/>
          </p:cNvCxnSpPr>
          <p:nvPr/>
        </p:nvCxnSpPr>
        <p:spPr>
          <a:xfrm>
            <a:off x="1011897" y="2573706"/>
            <a:ext cx="7220539"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BEF1086-CD4A-C64F-BEC9-3A3D8068F4B8}"/>
              </a:ext>
            </a:extLst>
          </p:cNvPr>
          <p:cNvCxnSpPr>
            <a:cxnSpLocks/>
          </p:cNvCxnSpPr>
          <p:nvPr/>
        </p:nvCxnSpPr>
        <p:spPr>
          <a:xfrm>
            <a:off x="8574814" y="2573706"/>
            <a:ext cx="7220539"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FA2FD21-DC1A-034A-B573-EBB0E8504502}"/>
              </a:ext>
            </a:extLst>
          </p:cNvPr>
          <p:cNvCxnSpPr>
            <a:cxnSpLocks/>
          </p:cNvCxnSpPr>
          <p:nvPr/>
        </p:nvCxnSpPr>
        <p:spPr>
          <a:xfrm>
            <a:off x="16142948" y="2573706"/>
            <a:ext cx="7220539"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 Placeholder 3">
            <a:extLst>
              <a:ext uri="{FF2B5EF4-FFF2-40B4-BE49-F238E27FC236}">
                <a16:creationId xmlns:a16="http://schemas.microsoft.com/office/drawing/2014/main" id="{A246A2D1-B65A-4CD0-AF12-48FB5229D81B}"/>
              </a:ext>
            </a:extLst>
          </p:cNvPr>
          <p:cNvSpPr>
            <a:spLocks noGrp="1"/>
          </p:cNvSpPr>
          <p:nvPr>
            <p:ph type="body" sz="quarter" idx="10" hasCustomPrompt="1"/>
          </p:nvPr>
        </p:nvSpPr>
        <p:spPr>
          <a:xfrm>
            <a:off x="1017101" y="1518915"/>
            <a:ext cx="22347635" cy="615950"/>
          </a:xfrm>
        </p:spPr>
        <p:txBody>
          <a:bodyPr/>
          <a:lstStyle>
            <a:lvl1pPr marL="0" indent="0">
              <a:buFontTx/>
              <a:buNone/>
              <a:defRPr b="0">
                <a:solidFill>
                  <a:schemeClr val="accent5"/>
                </a:solidFill>
              </a:defRPr>
            </a:lvl1pPr>
          </a:lstStyle>
          <a:p>
            <a:pPr lvl="0"/>
            <a:r>
              <a:rPr lang="en-US" dirty="0"/>
              <a:t>Click to Add Sub header (16-pt Arial, no bold, sentence case) Delete If Not Necessary</a:t>
            </a:r>
          </a:p>
        </p:txBody>
      </p:sp>
      <p:sp>
        <p:nvSpPr>
          <p:cNvPr id="14" name="Text Placeholder 5">
            <a:extLst>
              <a:ext uri="{FF2B5EF4-FFF2-40B4-BE49-F238E27FC236}">
                <a16:creationId xmlns:a16="http://schemas.microsoft.com/office/drawing/2014/main" id="{620366B3-4D72-4B2D-9B55-F1CB4C1F4795}"/>
              </a:ext>
            </a:extLst>
          </p:cNvPr>
          <p:cNvSpPr>
            <a:spLocks noGrp="1"/>
          </p:cNvSpPr>
          <p:nvPr>
            <p:ph type="body" sz="quarter" idx="11" hasCustomPrompt="1"/>
          </p:nvPr>
        </p:nvSpPr>
        <p:spPr>
          <a:xfrm>
            <a:off x="1017101" y="12157375"/>
            <a:ext cx="22347635" cy="333002"/>
          </a:xfrm>
        </p:spPr>
        <p:txBody>
          <a:bodyPr anchor="b" anchorCtr="0"/>
          <a:lstStyle>
            <a:lvl1pPr marL="0" indent="0">
              <a:spcBef>
                <a:spcPts val="400"/>
              </a:spcBef>
              <a:spcAft>
                <a:spcPts val="0"/>
              </a:spcAft>
              <a:buNone/>
              <a:defRPr sz="1600"/>
            </a:lvl1pPr>
          </a:lstStyle>
          <a:p>
            <a:pPr lvl="0"/>
            <a:r>
              <a:rPr lang="en-US" dirty="0"/>
              <a:t>Click to add footnotes and sources (8-pt Arial) Delete if not necessary</a:t>
            </a:r>
          </a:p>
        </p:txBody>
      </p:sp>
    </p:spTree>
    <p:extLst>
      <p:ext uri="{BB962C8B-B14F-4D97-AF65-F5344CB8AC3E}">
        <p14:creationId xmlns:p14="http://schemas.microsoft.com/office/powerpoint/2010/main" val="1609822253"/>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Up_with Bullets">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a:xfrm>
            <a:off x="1017101" y="822961"/>
            <a:ext cx="22346385" cy="615554"/>
          </a:xfrm>
        </p:spPr>
        <p:txBody>
          <a:bodyPr/>
          <a:lstStyle>
            <a:lvl1pPr>
              <a:defRPr/>
            </a:lvl1pPr>
          </a:lstStyle>
          <a:p>
            <a:r>
              <a:rPr lang="en-US" dirty="0"/>
              <a:t>Click to Add a Heading (20-pt Arial Bold, One Line Only)</a:t>
            </a:r>
          </a:p>
        </p:txBody>
      </p:sp>
      <p:sp>
        <p:nvSpPr>
          <p:cNvPr id="10" name="Content Placeholder 11">
            <a:extLst>
              <a:ext uri="{FF2B5EF4-FFF2-40B4-BE49-F238E27FC236}">
                <a16:creationId xmlns:a16="http://schemas.microsoft.com/office/drawing/2014/main" id="{05997042-826F-804D-99A2-BF5B1E7DD180}"/>
              </a:ext>
            </a:extLst>
          </p:cNvPr>
          <p:cNvSpPr>
            <a:spLocks noGrp="1"/>
          </p:cNvSpPr>
          <p:nvPr>
            <p:ph sz="quarter" idx="14" hasCustomPrompt="1"/>
          </p:nvPr>
        </p:nvSpPr>
        <p:spPr>
          <a:xfrm>
            <a:off x="1011897" y="3838774"/>
            <a:ext cx="7220549" cy="5852160"/>
          </a:xfrm>
        </p:spPr>
        <p:txBody>
          <a:bodyPr lIns="0" tIns="0" rIns="0" bIns="0"/>
          <a:lstStyle>
            <a:lvl1pPr marL="457200" indent="-457200">
              <a:defRPr sz="2400"/>
            </a:lvl1pPr>
            <a:lvl5pPr marL="1949450" indent="0">
              <a:buNone/>
              <a:defRPr/>
            </a:lvl5pPr>
          </a:lstStyle>
          <a:p>
            <a:pPr lvl="0"/>
            <a:r>
              <a:rPr lang="en-US" dirty="0"/>
              <a:t>Insert table or chart here</a:t>
            </a:r>
          </a:p>
        </p:txBody>
      </p:sp>
      <p:sp>
        <p:nvSpPr>
          <p:cNvPr id="11" name="Content Placeholder 11">
            <a:extLst>
              <a:ext uri="{FF2B5EF4-FFF2-40B4-BE49-F238E27FC236}">
                <a16:creationId xmlns:a16="http://schemas.microsoft.com/office/drawing/2014/main" id="{070865E3-3EE0-BC4F-9C50-B2301026BCC1}"/>
              </a:ext>
            </a:extLst>
          </p:cNvPr>
          <p:cNvSpPr>
            <a:spLocks noGrp="1"/>
          </p:cNvSpPr>
          <p:nvPr>
            <p:ph sz="quarter" idx="16" hasCustomPrompt="1"/>
          </p:nvPr>
        </p:nvSpPr>
        <p:spPr>
          <a:xfrm>
            <a:off x="8577417" y="3838776"/>
            <a:ext cx="7220549" cy="5852160"/>
          </a:xfrm>
          <a:noFill/>
        </p:spPr>
        <p:txBody>
          <a:bodyPr lIns="0" tIns="0" rIns="0" bIns="0"/>
          <a:lstStyle>
            <a:lvl1pPr marL="457200" indent="-457200">
              <a:defRPr sz="2400"/>
            </a:lvl1pPr>
            <a:lvl5pPr marL="1949450" indent="0">
              <a:buNone/>
              <a:defRPr sz="2400"/>
            </a:lvl5pPr>
          </a:lstStyle>
          <a:p>
            <a:pPr lvl="0"/>
            <a:r>
              <a:rPr lang="en-US" dirty="0"/>
              <a:t>Insert table or chart here</a:t>
            </a:r>
          </a:p>
        </p:txBody>
      </p:sp>
      <p:sp>
        <p:nvSpPr>
          <p:cNvPr id="16" name="Text Placeholder 4">
            <a:extLst>
              <a:ext uri="{FF2B5EF4-FFF2-40B4-BE49-F238E27FC236}">
                <a16:creationId xmlns:a16="http://schemas.microsoft.com/office/drawing/2014/main" id="{FA064479-18F9-1449-B742-4E68E37AC17F}"/>
              </a:ext>
            </a:extLst>
          </p:cNvPr>
          <p:cNvSpPr>
            <a:spLocks noGrp="1"/>
          </p:cNvSpPr>
          <p:nvPr>
            <p:ph type="body" sz="quarter" idx="19" hasCustomPrompt="1"/>
          </p:nvPr>
        </p:nvSpPr>
        <p:spPr>
          <a:xfrm>
            <a:off x="1011897" y="9852331"/>
            <a:ext cx="7220549" cy="990634"/>
          </a:xfrm>
        </p:spPr>
        <p:txBody>
          <a:bodyPr lIns="0" tIns="91440"/>
          <a:lstStyle>
            <a:lvl1pPr marL="457200" indent="-457200">
              <a:spcBef>
                <a:spcPts val="0"/>
              </a:spcBef>
              <a:spcAft>
                <a:spcPts val="0"/>
              </a:spcAft>
              <a:buFont typeface="Arial" panose="020B0604020202020204" pitchFamily="34" charset="0"/>
              <a:buChar char="•"/>
              <a:tabLst/>
              <a:defRPr sz="2000" b="0"/>
            </a:lvl1pPr>
            <a:lvl2pPr>
              <a:defRPr sz="2400"/>
            </a:lvl2pPr>
            <a:lvl3pPr>
              <a:defRPr sz="2400"/>
            </a:lvl3pPr>
            <a:lvl4pPr>
              <a:defRPr sz="2400"/>
            </a:lvl4pPr>
            <a:lvl5pPr>
              <a:defRPr sz="2400"/>
            </a:lvl5pPr>
          </a:lstStyle>
          <a:p>
            <a:pPr lvl="0"/>
            <a:r>
              <a:rPr lang="en-US" dirty="0"/>
              <a:t>Insert bulleted text here</a:t>
            </a:r>
          </a:p>
        </p:txBody>
      </p:sp>
      <p:sp>
        <p:nvSpPr>
          <p:cNvPr id="18" name="Text Placeholder 4">
            <a:extLst>
              <a:ext uri="{FF2B5EF4-FFF2-40B4-BE49-F238E27FC236}">
                <a16:creationId xmlns:a16="http://schemas.microsoft.com/office/drawing/2014/main" id="{C59975DB-221B-A44A-84E5-3E95E78388DE}"/>
              </a:ext>
            </a:extLst>
          </p:cNvPr>
          <p:cNvSpPr>
            <a:spLocks noGrp="1"/>
          </p:cNvSpPr>
          <p:nvPr>
            <p:ph type="body" sz="quarter" idx="20" hasCustomPrompt="1"/>
          </p:nvPr>
        </p:nvSpPr>
        <p:spPr>
          <a:xfrm>
            <a:off x="8577418" y="9852331"/>
            <a:ext cx="7220547" cy="990634"/>
          </a:xfrm>
        </p:spPr>
        <p:txBody>
          <a:bodyPr lIns="0" tIns="91440"/>
          <a:lstStyle>
            <a:lvl1pPr marL="457200" indent="-457200">
              <a:spcBef>
                <a:spcPts val="0"/>
              </a:spcBef>
              <a:spcAft>
                <a:spcPts val="0"/>
              </a:spcAft>
              <a:buFont typeface="Arial" panose="020B0604020202020204" pitchFamily="34" charset="0"/>
              <a:buChar char="•"/>
              <a:tabLst/>
              <a:defRPr sz="2000" b="0"/>
            </a:lvl1pPr>
            <a:lvl2pPr>
              <a:defRPr sz="2400"/>
            </a:lvl2pPr>
            <a:lvl3pPr>
              <a:defRPr sz="2400"/>
            </a:lvl3pPr>
            <a:lvl4pPr>
              <a:defRPr sz="2400"/>
            </a:lvl4pPr>
            <a:lvl5pPr>
              <a:defRPr sz="2400"/>
            </a:lvl5pPr>
          </a:lstStyle>
          <a:p>
            <a:pPr lvl="0"/>
            <a:r>
              <a:rPr lang="en-US" dirty="0"/>
              <a:t>Insert bulleted text here</a:t>
            </a:r>
          </a:p>
        </p:txBody>
      </p:sp>
      <p:sp>
        <p:nvSpPr>
          <p:cNvPr id="17" name="Content Placeholder 11">
            <a:extLst>
              <a:ext uri="{FF2B5EF4-FFF2-40B4-BE49-F238E27FC236}">
                <a16:creationId xmlns:a16="http://schemas.microsoft.com/office/drawing/2014/main" id="{96403C69-EE5B-2249-9B62-C317D55284FB}"/>
              </a:ext>
            </a:extLst>
          </p:cNvPr>
          <p:cNvSpPr>
            <a:spLocks noGrp="1"/>
          </p:cNvSpPr>
          <p:nvPr>
            <p:ph sz="quarter" idx="21" hasCustomPrompt="1"/>
          </p:nvPr>
        </p:nvSpPr>
        <p:spPr>
          <a:xfrm>
            <a:off x="16142938" y="3838774"/>
            <a:ext cx="7220549" cy="5852160"/>
          </a:xfrm>
        </p:spPr>
        <p:txBody>
          <a:bodyPr lIns="0" tIns="0" rIns="0" bIns="0"/>
          <a:lstStyle>
            <a:lvl1pPr marL="457200" indent="-457200">
              <a:defRPr sz="2400"/>
            </a:lvl1pPr>
            <a:lvl5pPr marL="1949450" indent="0">
              <a:buNone/>
              <a:defRPr sz="2400"/>
            </a:lvl5pPr>
          </a:lstStyle>
          <a:p>
            <a:pPr lvl="0"/>
            <a:r>
              <a:rPr lang="en-US" dirty="0"/>
              <a:t>Insert table or chart here</a:t>
            </a:r>
          </a:p>
        </p:txBody>
      </p:sp>
      <p:sp>
        <p:nvSpPr>
          <p:cNvPr id="20" name="Text Placeholder 4">
            <a:extLst>
              <a:ext uri="{FF2B5EF4-FFF2-40B4-BE49-F238E27FC236}">
                <a16:creationId xmlns:a16="http://schemas.microsoft.com/office/drawing/2014/main" id="{7CD99398-484C-824B-ADD6-F0EB2D9655A0}"/>
              </a:ext>
            </a:extLst>
          </p:cNvPr>
          <p:cNvSpPr>
            <a:spLocks noGrp="1"/>
          </p:cNvSpPr>
          <p:nvPr>
            <p:ph type="body" sz="quarter" idx="23" hasCustomPrompt="1"/>
          </p:nvPr>
        </p:nvSpPr>
        <p:spPr>
          <a:xfrm>
            <a:off x="16142938" y="9852331"/>
            <a:ext cx="7220549" cy="990634"/>
          </a:xfrm>
        </p:spPr>
        <p:txBody>
          <a:bodyPr lIns="0" tIns="91440"/>
          <a:lstStyle>
            <a:lvl1pPr marL="457200" indent="-457200">
              <a:spcBef>
                <a:spcPts val="0"/>
              </a:spcBef>
              <a:spcAft>
                <a:spcPts val="0"/>
              </a:spcAft>
              <a:buFont typeface="Arial" panose="020B0604020202020204" pitchFamily="34" charset="0"/>
              <a:buChar char="•"/>
              <a:tabLst/>
              <a:defRPr sz="2000" b="0"/>
            </a:lvl1pPr>
            <a:lvl2pPr>
              <a:defRPr sz="2400"/>
            </a:lvl2pPr>
            <a:lvl3pPr>
              <a:defRPr sz="2400"/>
            </a:lvl3pPr>
            <a:lvl4pPr>
              <a:defRPr sz="2400"/>
            </a:lvl4pPr>
            <a:lvl5pPr>
              <a:defRPr sz="2400"/>
            </a:lvl5pPr>
          </a:lstStyle>
          <a:p>
            <a:pPr lvl="0"/>
            <a:r>
              <a:rPr lang="en-US" dirty="0"/>
              <a:t>Insert bulleted text here</a:t>
            </a:r>
          </a:p>
        </p:txBody>
      </p:sp>
      <p:sp>
        <p:nvSpPr>
          <p:cNvPr id="31" name="Text Placeholder 4">
            <a:extLst>
              <a:ext uri="{FF2B5EF4-FFF2-40B4-BE49-F238E27FC236}">
                <a16:creationId xmlns:a16="http://schemas.microsoft.com/office/drawing/2014/main" id="{1A99B93C-C956-E24E-99DC-527DFAB35595}"/>
              </a:ext>
            </a:extLst>
          </p:cNvPr>
          <p:cNvSpPr>
            <a:spLocks noGrp="1"/>
          </p:cNvSpPr>
          <p:nvPr>
            <p:ph type="body" sz="quarter" idx="17"/>
          </p:nvPr>
        </p:nvSpPr>
        <p:spPr>
          <a:xfrm>
            <a:off x="1011897" y="2610283"/>
            <a:ext cx="7220539"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sp>
        <p:nvSpPr>
          <p:cNvPr id="32" name="Text Placeholder 4">
            <a:extLst>
              <a:ext uri="{FF2B5EF4-FFF2-40B4-BE49-F238E27FC236}">
                <a16:creationId xmlns:a16="http://schemas.microsoft.com/office/drawing/2014/main" id="{00A71E93-6D59-1047-8DCA-CF2D9E90C592}"/>
              </a:ext>
            </a:extLst>
          </p:cNvPr>
          <p:cNvSpPr>
            <a:spLocks noGrp="1"/>
          </p:cNvSpPr>
          <p:nvPr>
            <p:ph type="body" sz="quarter" idx="26"/>
          </p:nvPr>
        </p:nvSpPr>
        <p:spPr>
          <a:xfrm>
            <a:off x="8577422" y="2610283"/>
            <a:ext cx="7220539"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sp>
        <p:nvSpPr>
          <p:cNvPr id="33" name="Text Placeholder 4">
            <a:extLst>
              <a:ext uri="{FF2B5EF4-FFF2-40B4-BE49-F238E27FC236}">
                <a16:creationId xmlns:a16="http://schemas.microsoft.com/office/drawing/2014/main" id="{F0269BDE-992C-9E49-BFBB-F29DCCEC096E}"/>
              </a:ext>
            </a:extLst>
          </p:cNvPr>
          <p:cNvSpPr>
            <a:spLocks noGrp="1"/>
          </p:cNvSpPr>
          <p:nvPr>
            <p:ph type="body" sz="quarter" idx="27"/>
          </p:nvPr>
        </p:nvSpPr>
        <p:spPr>
          <a:xfrm>
            <a:off x="16142948" y="2610283"/>
            <a:ext cx="7220539"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cxnSp>
        <p:nvCxnSpPr>
          <p:cNvPr id="12" name="Straight Connector 11">
            <a:extLst>
              <a:ext uri="{FF2B5EF4-FFF2-40B4-BE49-F238E27FC236}">
                <a16:creationId xmlns:a16="http://schemas.microsoft.com/office/drawing/2014/main" id="{4881EA2D-7E61-794D-97F6-DE093E35E104}"/>
              </a:ext>
            </a:extLst>
          </p:cNvPr>
          <p:cNvCxnSpPr>
            <a:cxnSpLocks/>
          </p:cNvCxnSpPr>
          <p:nvPr/>
        </p:nvCxnSpPr>
        <p:spPr>
          <a:xfrm>
            <a:off x="1011897" y="2573706"/>
            <a:ext cx="7220539"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BEF1086-CD4A-C64F-BEC9-3A3D8068F4B8}"/>
              </a:ext>
            </a:extLst>
          </p:cNvPr>
          <p:cNvCxnSpPr>
            <a:cxnSpLocks/>
          </p:cNvCxnSpPr>
          <p:nvPr/>
        </p:nvCxnSpPr>
        <p:spPr>
          <a:xfrm>
            <a:off x="8577422" y="2573706"/>
            <a:ext cx="7220539"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FA2FD21-DC1A-034A-B573-EBB0E8504502}"/>
              </a:ext>
            </a:extLst>
          </p:cNvPr>
          <p:cNvCxnSpPr>
            <a:cxnSpLocks/>
          </p:cNvCxnSpPr>
          <p:nvPr/>
        </p:nvCxnSpPr>
        <p:spPr>
          <a:xfrm>
            <a:off x="16142948" y="2573706"/>
            <a:ext cx="7220539"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87B44A2A-9886-3341-AFDF-7729C9786B67}"/>
              </a:ext>
            </a:extLst>
          </p:cNvPr>
          <p:cNvSpPr txBox="1"/>
          <p:nvPr/>
        </p:nvSpPr>
        <p:spPr>
          <a:xfrm>
            <a:off x="275048" y="10525760"/>
            <a:ext cx="0" cy="0"/>
          </a:xfrm>
          <a:prstGeom prst="rect">
            <a:avLst/>
          </a:prstGeom>
          <a:noFill/>
        </p:spPr>
        <p:txBody>
          <a:bodyPr wrap="none" lIns="91440" tIns="91440" rIns="91440" bIns="91440" rtlCol="0">
            <a:noAutofit/>
          </a:bodyPr>
          <a:lstStyle/>
          <a:p>
            <a:pPr algn="l"/>
            <a:endParaRPr lang="en-US" sz="1800" dirty="0"/>
          </a:p>
        </p:txBody>
      </p:sp>
      <p:sp>
        <p:nvSpPr>
          <p:cNvPr id="44" name="TextBox 43">
            <a:extLst>
              <a:ext uri="{FF2B5EF4-FFF2-40B4-BE49-F238E27FC236}">
                <a16:creationId xmlns:a16="http://schemas.microsoft.com/office/drawing/2014/main" id="{FC1CAAE6-D019-144D-9B30-836CEBB4065C}"/>
              </a:ext>
            </a:extLst>
          </p:cNvPr>
          <p:cNvSpPr txBox="1"/>
          <p:nvPr userDrawn="1"/>
        </p:nvSpPr>
        <p:spPr>
          <a:xfrm>
            <a:off x="275048" y="10525760"/>
            <a:ext cx="0" cy="0"/>
          </a:xfrm>
          <a:prstGeom prst="rect">
            <a:avLst/>
          </a:prstGeom>
          <a:noFill/>
        </p:spPr>
        <p:txBody>
          <a:bodyPr wrap="none" lIns="91440" tIns="91440" rIns="91440" bIns="91440" rtlCol="0">
            <a:noAutofit/>
          </a:bodyPr>
          <a:lstStyle/>
          <a:p>
            <a:pPr algn="l"/>
            <a:endParaRPr lang="en-US" sz="1800" dirty="0"/>
          </a:p>
        </p:txBody>
      </p:sp>
      <p:sp>
        <p:nvSpPr>
          <p:cNvPr id="22" name="Text Placeholder 3">
            <a:extLst>
              <a:ext uri="{FF2B5EF4-FFF2-40B4-BE49-F238E27FC236}">
                <a16:creationId xmlns:a16="http://schemas.microsoft.com/office/drawing/2014/main" id="{A6344B01-5266-4567-B8B4-259047BD5A2F}"/>
              </a:ext>
            </a:extLst>
          </p:cNvPr>
          <p:cNvSpPr>
            <a:spLocks noGrp="1"/>
          </p:cNvSpPr>
          <p:nvPr>
            <p:ph type="body" sz="quarter" idx="10" hasCustomPrompt="1"/>
          </p:nvPr>
        </p:nvSpPr>
        <p:spPr>
          <a:xfrm>
            <a:off x="1017101" y="1518915"/>
            <a:ext cx="22347635" cy="615950"/>
          </a:xfrm>
        </p:spPr>
        <p:txBody>
          <a:bodyPr/>
          <a:lstStyle>
            <a:lvl1pPr marL="0" indent="0">
              <a:buFontTx/>
              <a:buNone/>
              <a:defRPr b="0">
                <a:solidFill>
                  <a:schemeClr val="accent5"/>
                </a:solidFill>
              </a:defRPr>
            </a:lvl1pPr>
          </a:lstStyle>
          <a:p>
            <a:pPr lvl="0"/>
            <a:r>
              <a:rPr lang="en-US" dirty="0"/>
              <a:t>Click to Add Sub header (16-pt Arial, no bold, sentence case) Delete If Not Necessary</a:t>
            </a:r>
          </a:p>
        </p:txBody>
      </p:sp>
      <p:sp>
        <p:nvSpPr>
          <p:cNvPr id="19" name="Text Placeholder 5">
            <a:extLst>
              <a:ext uri="{FF2B5EF4-FFF2-40B4-BE49-F238E27FC236}">
                <a16:creationId xmlns:a16="http://schemas.microsoft.com/office/drawing/2014/main" id="{C26E68F6-4132-4405-AC75-542C84C8504D}"/>
              </a:ext>
            </a:extLst>
          </p:cNvPr>
          <p:cNvSpPr>
            <a:spLocks noGrp="1"/>
          </p:cNvSpPr>
          <p:nvPr>
            <p:ph type="body" sz="quarter" idx="11" hasCustomPrompt="1"/>
          </p:nvPr>
        </p:nvSpPr>
        <p:spPr>
          <a:xfrm>
            <a:off x="1017101" y="12157375"/>
            <a:ext cx="22347635" cy="333002"/>
          </a:xfrm>
        </p:spPr>
        <p:txBody>
          <a:bodyPr anchor="b" anchorCtr="0"/>
          <a:lstStyle>
            <a:lvl1pPr marL="0" indent="0">
              <a:spcBef>
                <a:spcPts val="400"/>
              </a:spcBef>
              <a:spcAft>
                <a:spcPts val="0"/>
              </a:spcAft>
              <a:buNone/>
              <a:defRPr sz="1600"/>
            </a:lvl1pPr>
          </a:lstStyle>
          <a:p>
            <a:pPr lvl="0"/>
            <a:r>
              <a:rPr lang="en-US" dirty="0"/>
              <a:t>Click to add footnotes and sources (8-pt Arial) Delete if not necessary</a:t>
            </a:r>
          </a:p>
        </p:txBody>
      </p:sp>
    </p:spTree>
    <p:extLst>
      <p:ext uri="{BB962C8B-B14F-4D97-AF65-F5344CB8AC3E}">
        <p14:creationId xmlns:p14="http://schemas.microsoft.com/office/powerpoint/2010/main" val="2182647752"/>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Up w/ Icons">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a:xfrm>
            <a:off x="1011893" y="822961"/>
            <a:ext cx="22346385" cy="615554"/>
          </a:xfrm>
        </p:spPr>
        <p:txBody>
          <a:bodyPr/>
          <a:lstStyle>
            <a:lvl1pPr>
              <a:defRPr/>
            </a:lvl1pPr>
          </a:lstStyle>
          <a:p>
            <a:r>
              <a:rPr lang="en-US" dirty="0"/>
              <a:t>Click to Add a Heading (20-pt Arial Bold, One Line Only)</a:t>
            </a:r>
          </a:p>
        </p:txBody>
      </p:sp>
      <p:sp>
        <p:nvSpPr>
          <p:cNvPr id="10" name="Content Placeholder 11">
            <a:extLst>
              <a:ext uri="{FF2B5EF4-FFF2-40B4-BE49-F238E27FC236}">
                <a16:creationId xmlns:a16="http://schemas.microsoft.com/office/drawing/2014/main" id="{05997042-826F-804D-99A2-BF5B1E7DD180}"/>
              </a:ext>
            </a:extLst>
          </p:cNvPr>
          <p:cNvSpPr>
            <a:spLocks noGrp="1"/>
          </p:cNvSpPr>
          <p:nvPr>
            <p:ph sz="quarter" idx="14"/>
          </p:nvPr>
        </p:nvSpPr>
        <p:spPr>
          <a:xfrm>
            <a:off x="1011895" y="5247421"/>
            <a:ext cx="7220549" cy="5603670"/>
          </a:xfrm>
          <a:ln>
            <a:noFill/>
          </a:ln>
        </p:spPr>
        <p:txBody>
          <a:bodyPr lIns="0" tIns="91440" rIns="0" bIns="91440"/>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1">
            <a:extLst>
              <a:ext uri="{FF2B5EF4-FFF2-40B4-BE49-F238E27FC236}">
                <a16:creationId xmlns:a16="http://schemas.microsoft.com/office/drawing/2014/main" id="{070865E3-3EE0-BC4F-9C50-B2301026BCC1}"/>
              </a:ext>
            </a:extLst>
          </p:cNvPr>
          <p:cNvSpPr>
            <a:spLocks noGrp="1"/>
          </p:cNvSpPr>
          <p:nvPr>
            <p:ph sz="quarter" idx="16"/>
          </p:nvPr>
        </p:nvSpPr>
        <p:spPr>
          <a:xfrm>
            <a:off x="8577417" y="5247420"/>
            <a:ext cx="7220549" cy="5603664"/>
          </a:xfrm>
          <a:noFill/>
          <a:ln>
            <a:noFill/>
          </a:ln>
        </p:spPr>
        <p:txBody>
          <a:bodyPr lIns="0" tIns="91440" rIns="0" bIns="91440"/>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62F12D7-2DE9-4A4A-B39A-2653A633B9C5}"/>
              </a:ext>
            </a:extLst>
          </p:cNvPr>
          <p:cNvSpPr>
            <a:spLocks noGrp="1"/>
          </p:cNvSpPr>
          <p:nvPr>
            <p:ph type="body" sz="quarter" idx="17"/>
          </p:nvPr>
        </p:nvSpPr>
        <p:spPr>
          <a:xfrm>
            <a:off x="1011893" y="4121728"/>
            <a:ext cx="7223756" cy="987552"/>
          </a:xfrm>
        </p:spPr>
        <p:txBody>
          <a:bodyPr lIns="0" tIns="91440" rIns="0" bIns="91440" anchor="b"/>
          <a:lstStyle>
            <a:lvl1pPr marL="15876" indent="-15876" algn="l">
              <a:spcBef>
                <a:spcPts val="0"/>
              </a:spcBef>
              <a:spcAft>
                <a:spcPts val="0"/>
              </a:spcAft>
              <a:buNone/>
              <a:tabLst/>
              <a:defRPr sz="2400" b="1"/>
            </a:lvl1pPr>
            <a:lvl2pPr>
              <a:defRPr sz="2400"/>
            </a:lvl2pPr>
            <a:lvl3pPr>
              <a:defRPr sz="2400"/>
            </a:lvl3pPr>
            <a:lvl4pPr>
              <a:defRPr sz="2400"/>
            </a:lvl4pPr>
            <a:lvl5pPr>
              <a:defRPr sz="2400"/>
            </a:lvl5pPr>
          </a:lstStyle>
          <a:p>
            <a:pPr lvl="0"/>
            <a:r>
              <a:rPr lang="en-US"/>
              <a:t>Click to edit Master text styles</a:t>
            </a:r>
          </a:p>
        </p:txBody>
      </p:sp>
      <p:sp>
        <p:nvSpPr>
          <p:cNvPr id="15" name="Text Placeholder 4">
            <a:extLst>
              <a:ext uri="{FF2B5EF4-FFF2-40B4-BE49-F238E27FC236}">
                <a16:creationId xmlns:a16="http://schemas.microsoft.com/office/drawing/2014/main" id="{7B3F4B69-F4FA-4B42-82E5-6D18D97256B6}"/>
              </a:ext>
            </a:extLst>
          </p:cNvPr>
          <p:cNvSpPr>
            <a:spLocks noGrp="1"/>
          </p:cNvSpPr>
          <p:nvPr>
            <p:ph type="body" sz="quarter" idx="18"/>
          </p:nvPr>
        </p:nvSpPr>
        <p:spPr>
          <a:xfrm>
            <a:off x="8577414" y="4121728"/>
            <a:ext cx="7223756" cy="987552"/>
          </a:xfrm>
        </p:spPr>
        <p:txBody>
          <a:bodyPr lIns="0" tIns="91440" rIns="0" bIns="91440" anchor="b"/>
          <a:lstStyle>
            <a:lvl1pPr marL="15876" indent="-15876" algn="l">
              <a:spcBef>
                <a:spcPts val="0"/>
              </a:spcBef>
              <a:spcAft>
                <a:spcPts val="0"/>
              </a:spcAft>
              <a:buNone/>
              <a:tabLst/>
              <a:defRPr sz="2400" b="1"/>
            </a:lvl1pPr>
            <a:lvl2pPr>
              <a:defRPr sz="2400"/>
            </a:lvl2pPr>
            <a:lvl3pPr>
              <a:defRPr sz="2400"/>
            </a:lvl3pPr>
            <a:lvl4pPr>
              <a:defRPr sz="2400"/>
            </a:lvl4pPr>
            <a:lvl5pPr>
              <a:defRPr sz="2400"/>
            </a:lvl5pPr>
          </a:lstStyle>
          <a:p>
            <a:pPr lvl="0"/>
            <a:r>
              <a:rPr lang="en-US"/>
              <a:t>Click to edit Master text styles</a:t>
            </a:r>
          </a:p>
        </p:txBody>
      </p:sp>
      <p:sp>
        <p:nvSpPr>
          <p:cNvPr id="17" name="Content Placeholder 11">
            <a:extLst>
              <a:ext uri="{FF2B5EF4-FFF2-40B4-BE49-F238E27FC236}">
                <a16:creationId xmlns:a16="http://schemas.microsoft.com/office/drawing/2014/main" id="{96403C69-EE5B-2249-9B62-C317D55284FB}"/>
              </a:ext>
            </a:extLst>
          </p:cNvPr>
          <p:cNvSpPr>
            <a:spLocks noGrp="1"/>
          </p:cNvSpPr>
          <p:nvPr>
            <p:ph sz="quarter" idx="21"/>
          </p:nvPr>
        </p:nvSpPr>
        <p:spPr>
          <a:xfrm>
            <a:off x="16142938" y="5247421"/>
            <a:ext cx="7220549" cy="5603670"/>
          </a:xfrm>
        </p:spPr>
        <p:txBody>
          <a:bodyPr lIns="0" tIns="91440" rIns="0" bIns="91440"/>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5D1264FE-7550-9543-9158-906BFD8D5B37}"/>
              </a:ext>
            </a:extLst>
          </p:cNvPr>
          <p:cNvSpPr>
            <a:spLocks noGrp="1"/>
          </p:cNvSpPr>
          <p:nvPr>
            <p:ph type="body" sz="quarter" idx="22"/>
          </p:nvPr>
        </p:nvSpPr>
        <p:spPr>
          <a:xfrm>
            <a:off x="16142934" y="4121728"/>
            <a:ext cx="7223756" cy="987552"/>
          </a:xfrm>
        </p:spPr>
        <p:txBody>
          <a:bodyPr lIns="0" tIns="91440" rIns="0" bIns="91440" anchor="b"/>
          <a:lstStyle>
            <a:lvl1pPr marL="15876" indent="-15876" algn="l">
              <a:spcBef>
                <a:spcPts val="0"/>
              </a:spcBef>
              <a:spcAft>
                <a:spcPts val="0"/>
              </a:spcAft>
              <a:buNone/>
              <a:tabLst/>
              <a:defRPr sz="2400" b="1"/>
            </a:lvl1pPr>
            <a:lvl2pPr>
              <a:defRPr sz="2400"/>
            </a:lvl2pPr>
            <a:lvl3pPr>
              <a:defRPr sz="2400"/>
            </a:lvl3pPr>
            <a:lvl4pPr>
              <a:defRPr sz="2400"/>
            </a:lvl4pPr>
            <a:lvl5pPr>
              <a:defRPr sz="2400"/>
            </a:lvl5pPr>
          </a:lstStyle>
          <a:p>
            <a:pPr lvl="0"/>
            <a:r>
              <a:rPr lang="en-US"/>
              <a:t>Click to edit Master text styles</a:t>
            </a:r>
          </a:p>
        </p:txBody>
      </p:sp>
      <p:cxnSp>
        <p:nvCxnSpPr>
          <p:cNvPr id="30" name="Straight Connector 29">
            <a:extLst>
              <a:ext uri="{FF2B5EF4-FFF2-40B4-BE49-F238E27FC236}">
                <a16:creationId xmlns:a16="http://schemas.microsoft.com/office/drawing/2014/main" id="{B30F5E34-B4EA-7E43-A77F-0BA691F48A32}"/>
              </a:ext>
            </a:extLst>
          </p:cNvPr>
          <p:cNvCxnSpPr>
            <a:cxnSpLocks/>
          </p:cNvCxnSpPr>
          <p:nvPr/>
        </p:nvCxnSpPr>
        <p:spPr>
          <a:xfrm>
            <a:off x="1011895" y="5214106"/>
            <a:ext cx="7220549"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9A11714-D0F0-0049-AEF9-8C16D6A79B7C}"/>
              </a:ext>
            </a:extLst>
          </p:cNvPr>
          <p:cNvCxnSpPr>
            <a:cxnSpLocks/>
          </p:cNvCxnSpPr>
          <p:nvPr/>
        </p:nvCxnSpPr>
        <p:spPr>
          <a:xfrm>
            <a:off x="8577417" y="5214106"/>
            <a:ext cx="7220549"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6C456E9-FA9D-C64D-A420-8A85F59685AD}"/>
              </a:ext>
            </a:extLst>
          </p:cNvPr>
          <p:cNvCxnSpPr>
            <a:cxnSpLocks/>
          </p:cNvCxnSpPr>
          <p:nvPr/>
        </p:nvCxnSpPr>
        <p:spPr>
          <a:xfrm>
            <a:off x="16142938" y="5214106"/>
            <a:ext cx="7220549"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3">
            <a:extLst>
              <a:ext uri="{FF2B5EF4-FFF2-40B4-BE49-F238E27FC236}">
                <a16:creationId xmlns:a16="http://schemas.microsoft.com/office/drawing/2014/main" id="{C631AE91-B285-415E-87BF-FE5B3F6692D2}"/>
              </a:ext>
            </a:extLst>
          </p:cNvPr>
          <p:cNvSpPr>
            <a:spLocks noGrp="1"/>
          </p:cNvSpPr>
          <p:nvPr>
            <p:ph type="body" sz="quarter" idx="10" hasCustomPrompt="1"/>
          </p:nvPr>
        </p:nvSpPr>
        <p:spPr>
          <a:xfrm>
            <a:off x="1017101" y="1518915"/>
            <a:ext cx="22347635" cy="615950"/>
          </a:xfrm>
        </p:spPr>
        <p:txBody>
          <a:bodyPr/>
          <a:lstStyle>
            <a:lvl1pPr marL="0" indent="0">
              <a:buFontTx/>
              <a:buNone/>
              <a:defRPr b="0">
                <a:solidFill>
                  <a:schemeClr val="accent5"/>
                </a:solidFill>
              </a:defRPr>
            </a:lvl1pPr>
          </a:lstStyle>
          <a:p>
            <a:pPr lvl="0"/>
            <a:r>
              <a:rPr lang="en-US" dirty="0"/>
              <a:t>Click to Add Sub header (16-pt Arial, no bold, sentence case) Delete If Not Necessary</a:t>
            </a:r>
          </a:p>
        </p:txBody>
      </p:sp>
      <p:sp>
        <p:nvSpPr>
          <p:cNvPr id="18" name="Text Placeholder 5">
            <a:extLst>
              <a:ext uri="{FF2B5EF4-FFF2-40B4-BE49-F238E27FC236}">
                <a16:creationId xmlns:a16="http://schemas.microsoft.com/office/drawing/2014/main" id="{D6C76B20-0E91-416E-A810-733056B3BC44}"/>
              </a:ext>
            </a:extLst>
          </p:cNvPr>
          <p:cNvSpPr>
            <a:spLocks noGrp="1"/>
          </p:cNvSpPr>
          <p:nvPr>
            <p:ph type="body" sz="quarter" idx="11" hasCustomPrompt="1"/>
          </p:nvPr>
        </p:nvSpPr>
        <p:spPr>
          <a:xfrm>
            <a:off x="1017101" y="12157375"/>
            <a:ext cx="22347635" cy="333002"/>
          </a:xfrm>
        </p:spPr>
        <p:txBody>
          <a:bodyPr anchor="b" anchorCtr="0"/>
          <a:lstStyle>
            <a:lvl1pPr marL="0" indent="0">
              <a:spcBef>
                <a:spcPts val="400"/>
              </a:spcBef>
              <a:spcAft>
                <a:spcPts val="0"/>
              </a:spcAft>
              <a:buNone/>
              <a:defRPr sz="1600"/>
            </a:lvl1pPr>
          </a:lstStyle>
          <a:p>
            <a:pPr lvl="0"/>
            <a:r>
              <a:rPr lang="en-US" dirty="0"/>
              <a:t>Click to add footnotes and sources (8-pt Arial) Delete if not necessary</a:t>
            </a:r>
          </a:p>
        </p:txBody>
      </p:sp>
    </p:spTree>
    <p:extLst>
      <p:ext uri="{BB962C8B-B14F-4D97-AF65-F5344CB8AC3E}">
        <p14:creationId xmlns:p14="http://schemas.microsoft.com/office/powerpoint/2010/main" val="3799934044"/>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accent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97D1CA9B-14A0-47E3-834D-4DEBF37AB71D}"/>
              </a:ext>
            </a:extLst>
          </p:cNvPr>
          <p:cNvSpPr>
            <a:spLocks noGrp="1"/>
          </p:cNvSpPr>
          <p:nvPr>
            <p:ph type="pic" sz="quarter" idx="11" hasCustomPrompt="1"/>
          </p:nvPr>
        </p:nvSpPr>
        <p:spPr>
          <a:xfrm>
            <a:off x="0" y="-1"/>
            <a:ext cx="8318090" cy="13716001"/>
          </a:xfrm>
          <a:prstGeom prst="rect">
            <a:avLst/>
          </a:prstGeom>
          <a:pattFill prst="pct20">
            <a:fgClr>
              <a:schemeClr val="accent1"/>
            </a:fgClr>
            <a:bgClr>
              <a:schemeClr val="bg1"/>
            </a:bgClr>
          </a:pattFill>
        </p:spPr>
        <p:txBody>
          <a:bodyPr/>
          <a:lstStyle>
            <a:lvl1pPr>
              <a:defRPr sz="4000"/>
            </a:lvl1pPr>
          </a:lstStyle>
          <a:p>
            <a:r>
              <a:rPr lang="en-US" dirty="0"/>
              <a:t>Drag Picture here</a:t>
            </a:r>
          </a:p>
        </p:txBody>
      </p:sp>
      <p:sp>
        <p:nvSpPr>
          <p:cNvPr id="3" name="Picture Placeholder 2">
            <a:extLst>
              <a:ext uri="{FF2B5EF4-FFF2-40B4-BE49-F238E27FC236}">
                <a16:creationId xmlns:a16="http://schemas.microsoft.com/office/drawing/2014/main" id="{653F72B4-F87D-4242-88F2-B04A4FB10911}"/>
              </a:ext>
            </a:extLst>
          </p:cNvPr>
          <p:cNvSpPr>
            <a:spLocks noGrp="1"/>
          </p:cNvSpPr>
          <p:nvPr>
            <p:ph type="pic" sz="quarter" idx="12" hasCustomPrompt="1"/>
          </p:nvPr>
        </p:nvSpPr>
        <p:spPr>
          <a:xfrm>
            <a:off x="19701419" y="7521676"/>
            <a:ext cx="4203443" cy="6194323"/>
          </a:xfrm>
          <a:prstGeom prst="rect">
            <a:avLst/>
          </a:prstGeom>
          <a:pattFill prst="pct20">
            <a:fgClr>
              <a:schemeClr val="accent1"/>
            </a:fgClr>
            <a:bgClr>
              <a:schemeClr val="bg1"/>
            </a:bgClr>
          </a:pattFill>
        </p:spPr>
        <p:txBody>
          <a:bodyPr/>
          <a:lstStyle>
            <a:lvl1pPr>
              <a:defRPr sz="4000"/>
            </a:lvl1pPr>
          </a:lstStyle>
          <a:p>
            <a:r>
              <a:rPr lang="en-US" dirty="0"/>
              <a:t>Drag Picture here</a:t>
            </a:r>
          </a:p>
        </p:txBody>
      </p:sp>
    </p:spTree>
    <p:extLst>
      <p:ext uri="{BB962C8B-B14F-4D97-AF65-F5344CB8AC3E}">
        <p14:creationId xmlns:p14="http://schemas.microsoft.com/office/powerpoint/2010/main" val="24448922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Up">
    <p:spTree>
      <p:nvGrpSpPr>
        <p:cNvPr id="1" name=""/>
        <p:cNvGrpSpPr/>
        <p:nvPr/>
      </p:nvGrpSpPr>
      <p:grpSpPr>
        <a:xfrm>
          <a:off x="0" y="0"/>
          <a:ext cx="0" cy="0"/>
          <a:chOff x="0" y="0"/>
          <a:chExt cx="0" cy="0"/>
        </a:xfrm>
      </p:grpSpPr>
      <p:sp>
        <p:nvSpPr>
          <p:cNvPr id="22" name="Content 4">
            <a:extLst>
              <a:ext uri="{FF2B5EF4-FFF2-40B4-BE49-F238E27FC236}">
                <a16:creationId xmlns:a16="http://schemas.microsoft.com/office/drawing/2014/main" id="{FE7AD9FC-85E5-E949-B035-8AED62746930}"/>
              </a:ext>
            </a:extLst>
          </p:cNvPr>
          <p:cNvSpPr>
            <a:spLocks noGrp="1"/>
          </p:cNvSpPr>
          <p:nvPr>
            <p:ph sz="quarter" idx="24" hasCustomPrompt="1"/>
          </p:nvPr>
        </p:nvSpPr>
        <p:spPr>
          <a:xfrm>
            <a:off x="18049279" y="3838777"/>
            <a:ext cx="5314206" cy="7000470"/>
          </a:xfrm>
          <a:noFill/>
        </p:spPr>
        <p:txBody>
          <a:bodyPr lIns="0" tIns="0" rIns="0" bIns="0"/>
          <a:lstStyle>
            <a:lvl1pPr marL="457200" indent="-457200">
              <a:defRPr sz="2400"/>
            </a:lvl1pPr>
            <a:lvl5pPr marL="1949450" indent="0">
              <a:buNone/>
              <a:defRPr/>
            </a:lvl5pPr>
          </a:lstStyle>
          <a:p>
            <a:pPr lvl="0"/>
            <a:r>
              <a:rPr lang="en-US" dirty="0"/>
              <a:t>Insert table or chart here</a:t>
            </a:r>
          </a:p>
        </p:txBody>
      </p:sp>
      <p:sp>
        <p:nvSpPr>
          <p:cNvPr id="39" name="Title 4">
            <a:extLst>
              <a:ext uri="{FF2B5EF4-FFF2-40B4-BE49-F238E27FC236}">
                <a16:creationId xmlns:a16="http://schemas.microsoft.com/office/drawing/2014/main" id="{8006547A-AF36-1D43-9146-5C9FD751F03F}"/>
              </a:ext>
            </a:extLst>
          </p:cNvPr>
          <p:cNvSpPr>
            <a:spLocks noGrp="1"/>
          </p:cNvSpPr>
          <p:nvPr>
            <p:ph type="body" sz="quarter" idx="31"/>
          </p:nvPr>
        </p:nvSpPr>
        <p:spPr>
          <a:xfrm>
            <a:off x="18053813" y="2610283"/>
            <a:ext cx="5309673" cy="990634"/>
          </a:xfrm>
          <a:noFill/>
        </p:spPr>
        <p:txBody>
          <a:bodyPr lIns="4572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sp>
        <p:nvSpPr>
          <p:cNvPr id="17" name="Content 3">
            <a:extLst>
              <a:ext uri="{FF2B5EF4-FFF2-40B4-BE49-F238E27FC236}">
                <a16:creationId xmlns:a16="http://schemas.microsoft.com/office/drawing/2014/main" id="{96403C69-EE5B-2249-9B62-C317D55284FB}"/>
              </a:ext>
            </a:extLst>
          </p:cNvPr>
          <p:cNvSpPr>
            <a:spLocks noGrp="1"/>
          </p:cNvSpPr>
          <p:nvPr>
            <p:ph sz="quarter" idx="21" hasCustomPrompt="1"/>
          </p:nvPr>
        </p:nvSpPr>
        <p:spPr>
          <a:xfrm>
            <a:off x="12370152" y="3838776"/>
            <a:ext cx="5314206" cy="7000476"/>
          </a:xfrm>
        </p:spPr>
        <p:txBody>
          <a:bodyPr lIns="0" tIns="0" rIns="0" bIns="0"/>
          <a:lstStyle>
            <a:lvl1pPr marL="457200" indent="-457200">
              <a:defRPr sz="2400"/>
            </a:lvl1pPr>
          </a:lstStyle>
          <a:p>
            <a:pPr lvl="0"/>
            <a:r>
              <a:rPr lang="en-US" dirty="0"/>
              <a:t>Insert table or chart here</a:t>
            </a:r>
          </a:p>
        </p:txBody>
      </p:sp>
      <p:sp>
        <p:nvSpPr>
          <p:cNvPr id="38" name="Title 3">
            <a:extLst>
              <a:ext uri="{FF2B5EF4-FFF2-40B4-BE49-F238E27FC236}">
                <a16:creationId xmlns:a16="http://schemas.microsoft.com/office/drawing/2014/main" id="{39DD7400-C539-9640-8D65-0149909D39CA}"/>
              </a:ext>
            </a:extLst>
          </p:cNvPr>
          <p:cNvSpPr>
            <a:spLocks noGrp="1"/>
          </p:cNvSpPr>
          <p:nvPr>
            <p:ph type="body" sz="quarter" idx="30"/>
          </p:nvPr>
        </p:nvSpPr>
        <p:spPr>
          <a:xfrm>
            <a:off x="12373172" y="2610283"/>
            <a:ext cx="5309673"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sp>
        <p:nvSpPr>
          <p:cNvPr id="11" name="Content 2">
            <a:extLst>
              <a:ext uri="{FF2B5EF4-FFF2-40B4-BE49-F238E27FC236}">
                <a16:creationId xmlns:a16="http://schemas.microsoft.com/office/drawing/2014/main" id="{070865E3-3EE0-BC4F-9C50-B2301026BCC1}"/>
              </a:ext>
            </a:extLst>
          </p:cNvPr>
          <p:cNvSpPr>
            <a:spLocks noGrp="1"/>
          </p:cNvSpPr>
          <p:nvPr>
            <p:ph sz="quarter" idx="16" hasCustomPrompt="1"/>
          </p:nvPr>
        </p:nvSpPr>
        <p:spPr>
          <a:xfrm>
            <a:off x="6691023" y="3838777"/>
            <a:ext cx="5314206" cy="7000474"/>
          </a:xfrm>
          <a:noFill/>
        </p:spPr>
        <p:txBody>
          <a:bodyPr lIns="0" tIns="0" rIns="0" bIns="0"/>
          <a:lstStyle>
            <a:lvl1pPr marL="457200" indent="-457200">
              <a:defRPr sz="2400"/>
            </a:lvl1pPr>
          </a:lstStyle>
          <a:p>
            <a:pPr lvl="0"/>
            <a:r>
              <a:rPr lang="en-US" dirty="0"/>
              <a:t>Insert table or chart here</a:t>
            </a:r>
          </a:p>
        </p:txBody>
      </p:sp>
      <p:sp>
        <p:nvSpPr>
          <p:cNvPr id="37" name="Title 2">
            <a:extLst>
              <a:ext uri="{FF2B5EF4-FFF2-40B4-BE49-F238E27FC236}">
                <a16:creationId xmlns:a16="http://schemas.microsoft.com/office/drawing/2014/main" id="{A3012206-6320-E14C-8785-A3B5E2AA2566}"/>
              </a:ext>
            </a:extLst>
          </p:cNvPr>
          <p:cNvSpPr>
            <a:spLocks noGrp="1"/>
          </p:cNvSpPr>
          <p:nvPr>
            <p:ph type="body" sz="quarter" idx="29"/>
          </p:nvPr>
        </p:nvSpPr>
        <p:spPr>
          <a:xfrm>
            <a:off x="6692534" y="2610283"/>
            <a:ext cx="5309673"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sp>
        <p:nvSpPr>
          <p:cNvPr id="10" name="Content 1">
            <a:extLst>
              <a:ext uri="{FF2B5EF4-FFF2-40B4-BE49-F238E27FC236}">
                <a16:creationId xmlns:a16="http://schemas.microsoft.com/office/drawing/2014/main" id="{05997042-826F-804D-99A2-BF5B1E7DD180}"/>
              </a:ext>
            </a:extLst>
          </p:cNvPr>
          <p:cNvSpPr>
            <a:spLocks noGrp="1"/>
          </p:cNvSpPr>
          <p:nvPr>
            <p:ph sz="quarter" idx="14" hasCustomPrompt="1"/>
          </p:nvPr>
        </p:nvSpPr>
        <p:spPr>
          <a:xfrm>
            <a:off x="1011897" y="3838776"/>
            <a:ext cx="5314204" cy="7000476"/>
          </a:xfrm>
        </p:spPr>
        <p:txBody>
          <a:bodyPr lIns="0" tIns="0" rIns="0" bIns="0"/>
          <a:lstStyle>
            <a:lvl1pPr marL="457200" indent="-457200">
              <a:defRPr sz="2400"/>
            </a:lvl1pPr>
            <a:lvl5pPr marL="1949450" indent="0">
              <a:buNone/>
              <a:defRPr sz="1200"/>
            </a:lvl5pPr>
          </a:lstStyle>
          <a:p>
            <a:pPr lvl="0"/>
            <a:r>
              <a:rPr lang="en-US" dirty="0"/>
              <a:t>Insert table or chart here</a:t>
            </a:r>
          </a:p>
        </p:txBody>
      </p:sp>
      <p:sp>
        <p:nvSpPr>
          <p:cNvPr id="36" name="Title 1">
            <a:extLst>
              <a:ext uri="{FF2B5EF4-FFF2-40B4-BE49-F238E27FC236}">
                <a16:creationId xmlns:a16="http://schemas.microsoft.com/office/drawing/2014/main" id="{1FA17172-D3B3-A94D-885A-3C92C795F14E}"/>
              </a:ext>
            </a:extLst>
          </p:cNvPr>
          <p:cNvSpPr>
            <a:spLocks noGrp="1"/>
          </p:cNvSpPr>
          <p:nvPr>
            <p:ph type="body" sz="quarter" idx="17"/>
          </p:nvPr>
        </p:nvSpPr>
        <p:spPr>
          <a:xfrm>
            <a:off x="1011896" y="2610283"/>
            <a:ext cx="5309673"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cxnSp>
        <p:nvCxnSpPr>
          <p:cNvPr id="40" name="Straight Connector 39">
            <a:extLst>
              <a:ext uri="{FF2B5EF4-FFF2-40B4-BE49-F238E27FC236}">
                <a16:creationId xmlns:a16="http://schemas.microsoft.com/office/drawing/2014/main" id="{BB4E7037-D6A9-9A4C-9F32-5EC72E7FAB75}"/>
              </a:ext>
            </a:extLst>
          </p:cNvPr>
          <p:cNvCxnSpPr>
            <a:cxnSpLocks/>
          </p:cNvCxnSpPr>
          <p:nvPr/>
        </p:nvCxnSpPr>
        <p:spPr>
          <a:xfrm>
            <a:off x="1011896" y="2573706"/>
            <a:ext cx="53096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E14FD32-5A3C-B540-9FE7-2C98F4C9AB23}"/>
              </a:ext>
            </a:extLst>
          </p:cNvPr>
          <p:cNvCxnSpPr>
            <a:cxnSpLocks/>
          </p:cNvCxnSpPr>
          <p:nvPr/>
        </p:nvCxnSpPr>
        <p:spPr>
          <a:xfrm>
            <a:off x="6692534" y="2573706"/>
            <a:ext cx="53096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396C974-4EE3-E147-8F4C-7BE6664EA29C}"/>
              </a:ext>
            </a:extLst>
          </p:cNvPr>
          <p:cNvCxnSpPr>
            <a:cxnSpLocks/>
          </p:cNvCxnSpPr>
          <p:nvPr/>
        </p:nvCxnSpPr>
        <p:spPr>
          <a:xfrm>
            <a:off x="12373172" y="2573706"/>
            <a:ext cx="53096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6847FE2D-AC3F-7D46-889A-79C27CD9F248}"/>
              </a:ext>
            </a:extLst>
          </p:cNvPr>
          <p:cNvCxnSpPr>
            <a:cxnSpLocks/>
          </p:cNvCxnSpPr>
          <p:nvPr/>
        </p:nvCxnSpPr>
        <p:spPr>
          <a:xfrm>
            <a:off x="18053813" y="2573706"/>
            <a:ext cx="53096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Title"/>
          <p:cNvSpPr>
            <a:spLocks noGrp="1"/>
          </p:cNvSpPr>
          <p:nvPr>
            <p:ph type="title" hasCustomPrompt="1"/>
            <p:custDataLst>
              <p:tags r:id="rId1"/>
            </p:custDataLst>
          </p:nvPr>
        </p:nvSpPr>
        <p:spPr>
          <a:xfrm>
            <a:off x="1017101" y="822961"/>
            <a:ext cx="22346385" cy="615554"/>
          </a:xfrm>
        </p:spPr>
        <p:txBody>
          <a:bodyPr/>
          <a:lstStyle>
            <a:lvl1pPr>
              <a:defRPr/>
            </a:lvl1pPr>
          </a:lstStyle>
          <a:p>
            <a:r>
              <a:rPr lang="en-US" dirty="0"/>
              <a:t>Click to Add a Heading (20-pt Arial Bold, One Line Only)</a:t>
            </a:r>
          </a:p>
        </p:txBody>
      </p:sp>
      <p:sp>
        <p:nvSpPr>
          <p:cNvPr id="18" name="Text Placeholder 3">
            <a:extLst>
              <a:ext uri="{FF2B5EF4-FFF2-40B4-BE49-F238E27FC236}">
                <a16:creationId xmlns:a16="http://schemas.microsoft.com/office/drawing/2014/main" id="{A603C45D-FD2D-4AB5-ABF0-0BAE1883B1DF}"/>
              </a:ext>
            </a:extLst>
          </p:cNvPr>
          <p:cNvSpPr>
            <a:spLocks noGrp="1"/>
          </p:cNvSpPr>
          <p:nvPr>
            <p:ph type="body" sz="quarter" idx="10" hasCustomPrompt="1"/>
          </p:nvPr>
        </p:nvSpPr>
        <p:spPr>
          <a:xfrm>
            <a:off x="1017101" y="1518915"/>
            <a:ext cx="22347635" cy="615950"/>
          </a:xfrm>
        </p:spPr>
        <p:txBody>
          <a:bodyPr/>
          <a:lstStyle>
            <a:lvl1pPr marL="0" indent="0">
              <a:buFontTx/>
              <a:buNone/>
              <a:defRPr b="0">
                <a:solidFill>
                  <a:schemeClr val="accent5"/>
                </a:solidFill>
              </a:defRPr>
            </a:lvl1pPr>
          </a:lstStyle>
          <a:p>
            <a:pPr lvl="0"/>
            <a:r>
              <a:rPr lang="en-US" dirty="0"/>
              <a:t>Click to Add Sub header (16-pt Arial, no bold, sentence case) Delete If Not Necessary</a:t>
            </a:r>
          </a:p>
        </p:txBody>
      </p:sp>
      <p:sp>
        <p:nvSpPr>
          <p:cNvPr id="20" name="Text Placeholder 5">
            <a:extLst>
              <a:ext uri="{FF2B5EF4-FFF2-40B4-BE49-F238E27FC236}">
                <a16:creationId xmlns:a16="http://schemas.microsoft.com/office/drawing/2014/main" id="{2AFF54BC-38D6-4F49-A32D-C8C751370073}"/>
              </a:ext>
            </a:extLst>
          </p:cNvPr>
          <p:cNvSpPr>
            <a:spLocks noGrp="1"/>
          </p:cNvSpPr>
          <p:nvPr>
            <p:ph type="body" sz="quarter" idx="11" hasCustomPrompt="1"/>
          </p:nvPr>
        </p:nvSpPr>
        <p:spPr>
          <a:xfrm>
            <a:off x="1017101" y="12157375"/>
            <a:ext cx="22347635" cy="333002"/>
          </a:xfrm>
        </p:spPr>
        <p:txBody>
          <a:bodyPr anchor="b" anchorCtr="0"/>
          <a:lstStyle>
            <a:lvl1pPr marL="0" indent="0">
              <a:spcBef>
                <a:spcPts val="400"/>
              </a:spcBef>
              <a:spcAft>
                <a:spcPts val="0"/>
              </a:spcAft>
              <a:buNone/>
              <a:defRPr sz="1600"/>
            </a:lvl1pPr>
          </a:lstStyle>
          <a:p>
            <a:pPr lvl="0"/>
            <a:r>
              <a:rPr lang="en-US" dirty="0"/>
              <a:t>Click to add footnotes and sources (8-pt Arial) Delete if not necessary</a:t>
            </a:r>
          </a:p>
        </p:txBody>
      </p:sp>
    </p:spTree>
    <p:extLst>
      <p:ext uri="{BB962C8B-B14F-4D97-AF65-F5344CB8AC3E}">
        <p14:creationId xmlns:p14="http://schemas.microsoft.com/office/powerpoint/2010/main" val="901399405"/>
      </p:ext>
    </p:extLst>
  </p:cSld>
  <p:clrMapOvr>
    <a:masterClrMapping/>
  </p:clrMapOvr>
  <p:transition spd="slow">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Up_with Bullets">
    <p:spTree>
      <p:nvGrpSpPr>
        <p:cNvPr id="1" name=""/>
        <p:cNvGrpSpPr/>
        <p:nvPr/>
      </p:nvGrpSpPr>
      <p:grpSpPr>
        <a:xfrm>
          <a:off x="0" y="0"/>
          <a:ext cx="0" cy="0"/>
          <a:chOff x="0" y="0"/>
          <a:chExt cx="0" cy="0"/>
        </a:xfrm>
      </p:grpSpPr>
      <p:sp>
        <p:nvSpPr>
          <p:cNvPr id="39" name="Title 4">
            <a:extLst>
              <a:ext uri="{FF2B5EF4-FFF2-40B4-BE49-F238E27FC236}">
                <a16:creationId xmlns:a16="http://schemas.microsoft.com/office/drawing/2014/main" id="{8006547A-AF36-1D43-9146-5C9FD751F03F}"/>
              </a:ext>
            </a:extLst>
          </p:cNvPr>
          <p:cNvSpPr>
            <a:spLocks noGrp="1"/>
          </p:cNvSpPr>
          <p:nvPr>
            <p:ph type="body" sz="quarter" idx="31"/>
          </p:nvPr>
        </p:nvSpPr>
        <p:spPr>
          <a:xfrm>
            <a:off x="18053813" y="2610283"/>
            <a:ext cx="5309673" cy="990634"/>
          </a:xfrm>
          <a:noFill/>
        </p:spPr>
        <p:txBody>
          <a:bodyPr lIns="4572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sp>
        <p:nvSpPr>
          <p:cNvPr id="38" name="Title 3">
            <a:extLst>
              <a:ext uri="{FF2B5EF4-FFF2-40B4-BE49-F238E27FC236}">
                <a16:creationId xmlns:a16="http://schemas.microsoft.com/office/drawing/2014/main" id="{39DD7400-C539-9640-8D65-0149909D39CA}"/>
              </a:ext>
            </a:extLst>
          </p:cNvPr>
          <p:cNvSpPr>
            <a:spLocks noGrp="1"/>
          </p:cNvSpPr>
          <p:nvPr>
            <p:ph type="body" sz="quarter" idx="30"/>
          </p:nvPr>
        </p:nvSpPr>
        <p:spPr>
          <a:xfrm>
            <a:off x="12373172" y="2610283"/>
            <a:ext cx="5309673"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sp>
        <p:nvSpPr>
          <p:cNvPr id="37" name="Title 2">
            <a:extLst>
              <a:ext uri="{FF2B5EF4-FFF2-40B4-BE49-F238E27FC236}">
                <a16:creationId xmlns:a16="http://schemas.microsoft.com/office/drawing/2014/main" id="{A3012206-6320-E14C-8785-A3B5E2AA2566}"/>
              </a:ext>
            </a:extLst>
          </p:cNvPr>
          <p:cNvSpPr>
            <a:spLocks noGrp="1"/>
          </p:cNvSpPr>
          <p:nvPr>
            <p:ph type="body" sz="quarter" idx="29"/>
          </p:nvPr>
        </p:nvSpPr>
        <p:spPr>
          <a:xfrm>
            <a:off x="6692534" y="2610283"/>
            <a:ext cx="5309673"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sp>
        <p:nvSpPr>
          <p:cNvPr id="36" name="Title 1">
            <a:extLst>
              <a:ext uri="{FF2B5EF4-FFF2-40B4-BE49-F238E27FC236}">
                <a16:creationId xmlns:a16="http://schemas.microsoft.com/office/drawing/2014/main" id="{1FA17172-D3B3-A94D-885A-3C92C795F14E}"/>
              </a:ext>
            </a:extLst>
          </p:cNvPr>
          <p:cNvSpPr>
            <a:spLocks noGrp="1"/>
          </p:cNvSpPr>
          <p:nvPr>
            <p:ph type="body" sz="quarter" idx="17"/>
          </p:nvPr>
        </p:nvSpPr>
        <p:spPr>
          <a:xfrm>
            <a:off x="1011896" y="2610283"/>
            <a:ext cx="5309673"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cxnSp>
        <p:nvCxnSpPr>
          <p:cNvPr id="40" name="Straight Connector 39">
            <a:extLst>
              <a:ext uri="{FF2B5EF4-FFF2-40B4-BE49-F238E27FC236}">
                <a16:creationId xmlns:a16="http://schemas.microsoft.com/office/drawing/2014/main" id="{BB4E7037-D6A9-9A4C-9F32-5EC72E7FAB75}"/>
              </a:ext>
            </a:extLst>
          </p:cNvPr>
          <p:cNvCxnSpPr>
            <a:cxnSpLocks/>
          </p:cNvCxnSpPr>
          <p:nvPr/>
        </p:nvCxnSpPr>
        <p:spPr>
          <a:xfrm>
            <a:off x="1011896" y="2573706"/>
            <a:ext cx="53096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E14FD32-5A3C-B540-9FE7-2C98F4C9AB23}"/>
              </a:ext>
            </a:extLst>
          </p:cNvPr>
          <p:cNvCxnSpPr>
            <a:cxnSpLocks/>
          </p:cNvCxnSpPr>
          <p:nvPr/>
        </p:nvCxnSpPr>
        <p:spPr>
          <a:xfrm>
            <a:off x="6692534" y="2573706"/>
            <a:ext cx="53096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396C974-4EE3-E147-8F4C-7BE6664EA29C}"/>
              </a:ext>
            </a:extLst>
          </p:cNvPr>
          <p:cNvCxnSpPr>
            <a:cxnSpLocks/>
          </p:cNvCxnSpPr>
          <p:nvPr/>
        </p:nvCxnSpPr>
        <p:spPr>
          <a:xfrm>
            <a:off x="12373172" y="2573706"/>
            <a:ext cx="53096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6847FE2D-AC3F-7D46-889A-79C27CD9F248}"/>
              </a:ext>
            </a:extLst>
          </p:cNvPr>
          <p:cNvCxnSpPr>
            <a:cxnSpLocks/>
          </p:cNvCxnSpPr>
          <p:nvPr/>
        </p:nvCxnSpPr>
        <p:spPr>
          <a:xfrm>
            <a:off x="18053813" y="2573706"/>
            <a:ext cx="53096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Title"/>
          <p:cNvSpPr>
            <a:spLocks noGrp="1"/>
          </p:cNvSpPr>
          <p:nvPr>
            <p:ph type="title" hasCustomPrompt="1"/>
            <p:custDataLst>
              <p:tags r:id="rId1"/>
            </p:custDataLst>
          </p:nvPr>
        </p:nvSpPr>
        <p:spPr>
          <a:xfrm>
            <a:off x="1017101" y="822961"/>
            <a:ext cx="22346385" cy="615554"/>
          </a:xfrm>
        </p:spPr>
        <p:txBody>
          <a:bodyPr/>
          <a:lstStyle>
            <a:lvl1pPr>
              <a:defRPr/>
            </a:lvl1pPr>
          </a:lstStyle>
          <a:p>
            <a:r>
              <a:rPr lang="en-US" dirty="0"/>
              <a:t>Click to Add a Heading (20-pt Arial Bold, One Line Only)</a:t>
            </a:r>
          </a:p>
        </p:txBody>
      </p:sp>
      <p:sp>
        <p:nvSpPr>
          <p:cNvPr id="44" name="Content 4">
            <a:extLst>
              <a:ext uri="{FF2B5EF4-FFF2-40B4-BE49-F238E27FC236}">
                <a16:creationId xmlns:a16="http://schemas.microsoft.com/office/drawing/2014/main" id="{A85393B8-B06F-4512-AA87-D13B6C77B0DE}"/>
              </a:ext>
            </a:extLst>
          </p:cNvPr>
          <p:cNvSpPr>
            <a:spLocks noGrp="1"/>
          </p:cNvSpPr>
          <p:nvPr>
            <p:ph sz="quarter" idx="24" hasCustomPrompt="1"/>
          </p:nvPr>
        </p:nvSpPr>
        <p:spPr>
          <a:xfrm>
            <a:off x="18049279" y="3838779"/>
            <a:ext cx="5314206" cy="5856378"/>
          </a:xfrm>
          <a:noFill/>
        </p:spPr>
        <p:txBody>
          <a:bodyPr lIns="0" tIns="0" rIns="0" bIns="0"/>
          <a:lstStyle>
            <a:lvl1pPr marL="457200" indent="-457200">
              <a:defRPr sz="2400"/>
            </a:lvl1pPr>
            <a:lvl5pPr marL="1949450" indent="0">
              <a:buNone/>
              <a:defRPr/>
            </a:lvl5pPr>
          </a:lstStyle>
          <a:p>
            <a:pPr lvl="0"/>
            <a:r>
              <a:rPr lang="en-US" dirty="0"/>
              <a:t>Insert table or chart here</a:t>
            </a:r>
          </a:p>
        </p:txBody>
      </p:sp>
      <p:sp>
        <p:nvSpPr>
          <p:cNvPr id="45" name="Content 3">
            <a:extLst>
              <a:ext uri="{FF2B5EF4-FFF2-40B4-BE49-F238E27FC236}">
                <a16:creationId xmlns:a16="http://schemas.microsoft.com/office/drawing/2014/main" id="{0AC000FE-935C-4BFD-ADA6-6067F3440FD6}"/>
              </a:ext>
            </a:extLst>
          </p:cNvPr>
          <p:cNvSpPr>
            <a:spLocks noGrp="1"/>
          </p:cNvSpPr>
          <p:nvPr>
            <p:ph sz="quarter" idx="21" hasCustomPrompt="1"/>
          </p:nvPr>
        </p:nvSpPr>
        <p:spPr>
          <a:xfrm>
            <a:off x="12370152" y="3838778"/>
            <a:ext cx="5314206" cy="5856384"/>
          </a:xfrm>
        </p:spPr>
        <p:txBody>
          <a:bodyPr lIns="0" tIns="0" rIns="0" bIns="0"/>
          <a:lstStyle>
            <a:lvl1pPr marL="457200" indent="-457200">
              <a:defRPr sz="2400"/>
            </a:lvl1pPr>
          </a:lstStyle>
          <a:p>
            <a:pPr lvl="0"/>
            <a:r>
              <a:rPr lang="en-US" dirty="0"/>
              <a:t>Insert table or chart here</a:t>
            </a:r>
          </a:p>
        </p:txBody>
      </p:sp>
      <p:sp>
        <p:nvSpPr>
          <p:cNvPr id="46" name="Content 2">
            <a:extLst>
              <a:ext uri="{FF2B5EF4-FFF2-40B4-BE49-F238E27FC236}">
                <a16:creationId xmlns:a16="http://schemas.microsoft.com/office/drawing/2014/main" id="{5677C8A0-D1E5-4864-9737-F867C190E619}"/>
              </a:ext>
            </a:extLst>
          </p:cNvPr>
          <p:cNvSpPr>
            <a:spLocks noGrp="1"/>
          </p:cNvSpPr>
          <p:nvPr>
            <p:ph sz="quarter" idx="16" hasCustomPrompt="1"/>
          </p:nvPr>
        </p:nvSpPr>
        <p:spPr>
          <a:xfrm>
            <a:off x="6691023" y="3838779"/>
            <a:ext cx="5314206" cy="5856382"/>
          </a:xfrm>
          <a:noFill/>
        </p:spPr>
        <p:txBody>
          <a:bodyPr lIns="0" tIns="0" rIns="0" bIns="0"/>
          <a:lstStyle>
            <a:lvl1pPr marL="457200" indent="-457200">
              <a:defRPr sz="2400"/>
            </a:lvl1pPr>
          </a:lstStyle>
          <a:p>
            <a:pPr lvl="0"/>
            <a:r>
              <a:rPr lang="en-US" dirty="0"/>
              <a:t>Insert table or chart here</a:t>
            </a:r>
          </a:p>
        </p:txBody>
      </p:sp>
      <p:sp>
        <p:nvSpPr>
          <p:cNvPr id="47" name="Content 1">
            <a:extLst>
              <a:ext uri="{FF2B5EF4-FFF2-40B4-BE49-F238E27FC236}">
                <a16:creationId xmlns:a16="http://schemas.microsoft.com/office/drawing/2014/main" id="{92106364-0AD3-45A0-A8B9-457F80CC4BE4}"/>
              </a:ext>
            </a:extLst>
          </p:cNvPr>
          <p:cNvSpPr>
            <a:spLocks noGrp="1"/>
          </p:cNvSpPr>
          <p:nvPr>
            <p:ph sz="quarter" idx="14" hasCustomPrompt="1"/>
          </p:nvPr>
        </p:nvSpPr>
        <p:spPr>
          <a:xfrm>
            <a:off x="1011897" y="3838778"/>
            <a:ext cx="5314204" cy="5856384"/>
          </a:xfrm>
        </p:spPr>
        <p:txBody>
          <a:bodyPr lIns="0" tIns="0" rIns="0" bIns="0"/>
          <a:lstStyle>
            <a:lvl1pPr marL="457200" indent="-457200">
              <a:defRPr sz="2400"/>
            </a:lvl1pPr>
            <a:lvl5pPr marL="1949450" indent="0">
              <a:buNone/>
              <a:defRPr sz="1200"/>
            </a:lvl5pPr>
          </a:lstStyle>
          <a:p>
            <a:pPr lvl="0"/>
            <a:r>
              <a:rPr lang="en-US" dirty="0"/>
              <a:t>Insert table or chart here</a:t>
            </a:r>
          </a:p>
        </p:txBody>
      </p:sp>
      <p:sp>
        <p:nvSpPr>
          <p:cNvPr id="48" name="Text Placeholder 4">
            <a:extLst>
              <a:ext uri="{FF2B5EF4-FFF2-40B4-BE49-F238E27FC236}">
                <a16:creationId xmlns:a16="http://schemas.microsoft.com/office/drawing/2014/main" id="{0B6B8904-2368-47A0-AFC8-DC87637951B1}"/>
              </a:ext>
            </a:extLst>
          </p:cNvPr>
          <p:cNvSpPr>
            <a:spLocks noGrp="1"/>
          </p:cNvSpPr>
          <p:nvPr>
            <p:ph type="body" sz="quarter" idx="19" hasCustomPrompt="1"/>
          </p:nvPr>
        </p:nvSpPr>
        <p:spPr>
          <a:xfrm>
            <a:off x="1011898" y="9852331"/>
            <a:ext cx="5309673" cy="990634"/>
          </a:xfrm>
        </p:spPr>
        <p:txBody>
          <a:bodyPr lIns="0" tIns="91440"/>
          <a:lstStyle>
            <a:lvl1pPr marL="457200" indent="-457200">
              <a:spcBef>
                <a:spcPts val="0"/>
              </a:spcBef>
              <a:spcAft>
                <a:spcPts val="0"/>
              </a:spcAft>
              <a:buFont typeface="Arial" panose="020B0604020202020204" pitchFamily="34" charset="0"/>
              <a:buChar char="•"/>
              <a:tabLst/>
              <a:defRPr sz="2000" b="0"/>
            </a:lvl1pPr>
            <a:lvl2pPr>
              <a:defRPr sz="2400"/>
            </a:lvl2pPr>
            <a:lvl3pPr>
              <a:defRPr sz="2400"/>
            </a:lvl3pPr>
            <a:lvl4pPr>
              <a:defRPr sz="2400"/>
            </a:lvl4pPr>
            <a:lvl5pPr>
              <a:defRPr sz="2400"/>
            </a:lvl5pPr>
          </a:lstStyle>
          <a:p>
            <a:pPr lvl="0"/>
            <a:r>
              <a:rPr lang="en-US" dirty="0"/>
              <a:t>Insert bulleted text here</a:t>
            </a:r>
          </a:p>
        </p:txBody>
      </p:sp>
      <p:sp>
        <p:nvSpPr>
          <p:cNvPr id="49" name="Text Placeholder 4">
            <a:extLst>
              <a:ext uri="{FF2B5EF4-FFF2-40B4-BE49-F238E27FC236}">
                <a16:creationId xmlns:a16="http://schemas.microsoft.com/office/drawing/2014/main" id="{2CF8B5F1-8474-4B78-AD44-734E60191329}"/>
              </a:ext>
            </a:extLst>
          </p:cNvPr>
          <p:cNvSpPr>
            <a:spLocks noGrp="1"/>
          </p:cNvSpPr>
          <p:nvPr>
            <p:ph type="body" sz="quarter" idx="32" hasCustomPrompt="1"/>
          </p:nvPr>
        </p:nvSpPr>
        <p:spPr>
          <a:xfrm>
            <a:off x="6692536" y="9852331"/>
            <a:ext cx="5309673" cy="990634"/>
          </a:xfrm>
        </p:spPr>
        <p:txBody>
          <a:bodyPr lIns="0" tIns="91440"/>
          <a:lstStyle>
            <a:lvl1pPr marL="457200" indent="-457200">
              <a:spcBef>
                <a:spcPts val="0"/>
              </a:spcBef>
              <a:spcAft>
                <a:spcPts val="0"/>
              </a:spcAft>
              <a:buFont typeface="Arial" panose="020B0604020202020204" pitchFamily="34" charset="0"/>
              <a:buChar char="•"/>
              <a:tabLst/>
              <a:defRPr sz="2000" b="0"/>
            </a:lvl1pPr>
            <a:lvl2pPr>
              <a:defRPr sz="2400"/>
            </a:lvl2pPr>
            <a:lvl3pPr>
              <a:defRPr sz="2400"/>
            </a:lvl3pPr>
            <a:lvl4pPr>
              <a:defRPr sz="2400"/>
            </a:lvl4pPr>
            <a:lvl5pPr>
              <a:defRPr sz="2400"/>
            </a:lvl5pPr>
          </a:lstStyle>
          <a:p>
            <a:pPr lvl="0"/>
            <a:r>
              <a:rPr lang="en-US" dirty="0"/>
              <a:t>Insert bulleted text here</a:t>
            </a:r>
          </a:p>
        </p:txBody>
      </p:sp>
      <p:sp>
        <p:nvSpPr>
          <p:cNvPr id="50" name="Text Placeholder 4">
            <a:extLst>
              <a:ext uri="{FF2B5EF4-FFF2-40B4-BE49-F238E27FC236}">
                <a16:creationId xmlns:a16="http://schemas.microsoft.com/office/drawing/2014/main" id="{E2E8A63E-5815-43A8-B5DF-16E24904D6CD}"/>
              </a:ext>
            </a:extLst>
          </p:cNvPr>
          <p:cNvSpPr>
            <a:spLocks noGrp="1"/>
          </p:cNvSpPr>
          <p:nvPr>
            <p:ph type="body" sz="quarter" idx="33" hasCustomPrompt="1"/>
          </p:nvPr>
        </p:nvSpPr>
        <p:spPr>
          <a:xfrm>
            <a:off x="12373175" y="9852331"/>
            <a:ext cx="5309673" cy="990634"/>
          </a:xfrm>
        </p:spPr>
        <p:txBody>
          <a:bodyPr lIns="0" tIns="91440"/>
          <a:lstStyle>
            <a:lvl1pPr marL="457200" indent="-457200">
              <a:spcBef>
                <a:spcPts val="0"/>
              </a:spcBef>
              <a:spcAft>
                <a:spcPts val="0"/>
              </a:spcAft>
              <a:buFont typeface="Arial" panose="020B0604020202020204" pitchFamily="34" charset="0"/>
              <a:buChar char="•"/>
              <a:tabLst/>
              <a:defRPr sz="2000" b="0"/>
            </a:lvl1pPr>
            <a:lvl2pPr>
              <a:defRPr sz="2400"/>
            </a:lvl2pPr>
            <a:lvl3pPr>
              <a:defRPr sz="2400"/>
            </a:lvl3pPr>
            <a:lvl4pPr>
              <a:defRPr sz="2400"/>
            </a:lvl4pPr>
            <a:lvl5pPr>
              <a:defRPr sz="2400"/>
            </a:lvl5pPr>
          </a:lstStyle>
          <a:p>
            <a:pPr lvl="0"/>
            <a:r>
              <a:rPr lang="en-US" dirty="0"/>
              <a:t>Insert bulleted text here</a:t>
            </a:r>
          </a:p>
        </p:txBody>
      </p:sp>
      <p:sp>
        <p:nvSpPr>
          <p:cNvPr id="51" name="Text Placeholder 4">
            <a:extLst>
              <a:ext uri="{FF2B5EF4-FFF2-40B4-BE49-F238E27FC236}">
                <a16:creationId xmlns:a16="http://schemas.microsoft.com/office/drawing/2014/main" id="{3BE8CA6B-DCF4-4B46-9A98-B0F7EEF72474}"/>
              </a:ext>
            </a:extLst>
          </p:cNvPr>
          <p:cNvSpPr>
            <a:spLocks noGrp="1"/>
          </p:cNvSpPr>
          <p:nvPr>
            <p:ph type="body" sz="quarter" idx="34" hasCustomPrompt="1"/>
          </p:nvPr>
        </p:nvSpPr>
        <p:spPr>
          <a:xfrm>
            <a:off x="18053813" y="9852331"/>
            <a:ext cx="5309673" cy="990634"/>
          </a:xfrm>
        </p:spPr>
        <p:txBody>
          <a:bodyPr lIns="0" tIns="91440"/>
          <a:lstStyle>
            <a:lvl1pPr marL="457200" indent="-457200">
              <a:spcBef>
                <a:spcPts val="0"/>
              </a:spcBef>
              <a:spcAft>
                <a:spcPts val="0"/>
              </a:spcAft>
              <a:buFont typeface="Arial" panose="020B0604020202020204" pitchFamily="34" charset="0"/>
              <a:buChar char="•"/>
              <a:tabLst/>
              <a:defRPr sz="2000" b="0"/>
            </a:lvl1pPr>
            <a:lvl2pPr>
              <a:defRPr sz="2400"/>
            </a:lvl2pPr>
            <a:lvl3pPr>
              <a:defRPr sz="2400"/>
            </a:lvl3pPr>
            <a:lvl4pPr>
              <a:defRPr sz="2400"/>
            </a:lvl4pPr>
            <a:lvl5pPr>
              <a:defRPr sz="2400"/>
            </a:lvl5pPr>
          </a:lstStyle>
          <a:p>
            <a:pPr lvl="0"/>
            <a:r>
              <a:rPr lang="en-US" dirty="0"/>
              <a:t>Insert bulleted text here</a:t>
            </a:r>
          </a:p>
        </p:txBody>
      </p:sp>
      <p:sp>
        <p:nvSpPr>
          <p:cNvPr id="21" name="Text Placeholder 3">
            <a:extLst>
              <a:ext uri="{FF2B5EF4-FFF2-40B4-BE49-F238E27FC236}">
                <a16:creationId xmlns:a16="http://schemas.microsoft.com/office/drawing/2014/main" id="{675FACC4-B561-4A25-8E81-FC7DD65E4EA7}"/>
              </a:ext>
            </a:extLst>
          </p:cNvPr>
          <p:cNvSpPr>
            <a:spLocks noGrp="1"/>
          </p:cNvSpPr>
          <p:nvPr>
            <p:ph type="body" sz="quarter" idx="10" hasCustomPrompt="1"/>
          </p:nvPr>
        </p:nvSpPr>
        <p:spPr>
          <a:xfrm>
            <a:off x="1017101" y="1518915"/>
            <a:ext cx="22347635" cy="615950"/>
          </a:xfrm>
        </p:spPr>
        <p:txBody>
          <a:bodyPr/>
          <a:lstStyle>
            <a:lvl1pPr marL="0" indent="0">
              <a:buFontTx/>
              <a:buNone/>
              <a:defRPr b="0">
                <a:solidFill>
                  <a:schemeClr val="accent5"/>
                </a:solidFill>
              </a:defRPr>
            </a:lvl1pPr>
          </a:lstStyle>
          <a:p>
            <a:pPr lvl="0"/>
            <a:r>
              <a:rPr lang="en-US" dirty="0"/>
              <a:t>Click to Add Sub header (16-pt Arial, no bold, sentence case) Delete If Not Necessary</a:t>
            </a:r>
          </a:p>
        </p:txBody>
      </p:sp>
      <p:sp>
        <p:nvSpPr>
          <p:cNvPr id="23" name="Text Placeholder 5">
            <a:extLst>
              <a:ext uri="{FF2B5EF4-FFF2-40B4-BE49-F238E27FC236}">
                <a16:creationId xmlns:a16="http://schemas.microsoft.com/office/drawing/2014/main" id="{EDDD2B98-E26E-4BE6-81E6-0030EEC3B87B}"/>
              </a:ext>
            </a:extLst>
          </p:cNvPr>
          <p:cNvSpPr>
            <a:spLocks noGrp="1"/>
          </p:cNvSpPr>
          <p:nvPr>
            <p:ph type="body" sz="quarter" idx="11" hasCustomPrompt="1"/>
          </p:nvPr>
        </p:nvSpPr>
        <p:spPr>
          <a:xfrm>
            <a:off x="1017101" y="12157375"/>
            <a:ext cx="22347635" cy="333002"/>
          </a:xfrm>
        </p:spPr>
        <p:txBody>
          <a:bodyPr anchor="b" anchorCtr="0"/>
          <a:lstStyle>
            <a:lvl1pPr marL="0" indent="0">
              <a:spcBef>
                <a:spcPts val="400"/>
              </a:spcBef>
              <a:spcAft>
                <a:spcPts val="0"/>
              </a:spcAft>
              <a:buNone/>
              <a:defRPr sz="1600"/>
            </a:lvl1pPr>
          </a:lstStyle>
          <a:p>
            <a:pPr lvl="0"/>
            <a:r>
              <a:rPr lang="en-US" dirty="0"/>
              <a:t>Click to add footnotes and sources (8-pt Arial) Delete if not necessary</a:t>
            </a:r>
          </a:p>
        </p:txBody>
      </p:sp>
    </p:spTree>
    <p:extLst>
      <p:ext uri="{BB962C8B-B14F-4D97-AF65-F5344CB8AC3E}">
        <p14:creationId xmlns:p14="http://schemas.microsoft.com/office/powerpoint/2010/main" val="550711445"/>
      </p:ext>
    </p:extLst>
  </p:cSld>
  <p:clrMapOvr>
    <a:masterClrMapping/>
  </p:clrMapOvr>
  <p:transition spd="slow">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Up_Stacked">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A6E3E5B2-4FE5-4178-BC92-0FF895586DF6}"/>
              </a:ext>
            </a:extLst>
          </p:cNvPr>
          <p:cNvSpPr>
            <a:spLocks noGrp="1"/>
          </p:cNvSpPr>
          <p:nvPr>
            <p:ph type="body" sz="quarter" idx="23"/>
          </p:nvPr>
        </p:nvSpPr>
        <p:spPr>
          <a:xfrm>
            <a:off x="12422974" y="2610283"/>
            <a:ext cx="10930773"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sp>
        <p:nvSpPr>
          <p:cNvPr id="22" name="Content 4">
            <a:extLst>
              <a:ext uri="{FF2B5EF4-FFF2-40B4-BE49-F238E27FC236}">
                <a16:creationId xmlns:a16="http://schemas.microsoft.com/office/drawing/2014/main" id="{FE7AD9FC-85E5-E949-B035-8AED62746930}"/>
              </a:ext>
            </a:extLst>
          </p:cNvPr>
          <p:cNvSpPr>
            <a:spLocks noGrp="1"/>
          </p:cNvSpPr>
          <p:nvPr>
            <p:ph sz="quarter" idx="24"/>
          </p:nvPr>
        </p:nvSpPr>
        <p:spPr>
          <a:xfrm>
            <a:off x="12426585" y="8142106"/>
            <a:ext cx="10936901" cy="2743200"/>
          </a:xfrm>
          <a:noFill/>
        </p:spPr>
        <p:txBody>
          <a:bodyPr lIns="0" tIns="0" rIns="0" bIns="0"/>
          <a:lstStyle>
            <a:lvl1pPr>
              <a:defRPr sz="2400"/>
            </a:lvl1pPr>
            <a:lvl2pPr>
              <a:defRPr sz="2200"/>
            </a:lvl2pPr>
            <a:lvl3pPr>
              <a:defRPr sz="21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3">
            <a:extLst>
              <a:ext uri="{FF2B5EF4-FFF2-40B4-BE49-F238E27FC236}">
                <a16:creationId xmlns:a16="http://schemas.microsoft.com/office/drawing/2014/main" id="{96403C69-EE5B-2249-9B62-C317D55284FB}"/>
              </a:ext>
            </a:extLst>
          </p:cNvPr>
          <p:cNvSpPr>
            <a:spLocks noGrp="1"/>
          </p:cNvSpPr>
          <p:nvPr>
            <p:ph sz="quarter" idx="21"/>
          </p:nvPr>
        </p:nvSpPr>
        <p:spPr>
          <a:xfrm>
            <a:off x="12422975" y="3838776"/>
            <a:ext cx="10940512" cy="2743200"/>
          </a:xfrm>
        </p:spPr>
        <p:txBody>
          <a:bodyPr lIns="0" tIns="0" rIns="0" bIns="0"/>
          <a:lstStyle>
            <a:lvl1pPr>
              <a:defRPr sz="2400"/>
            </a:lvl1pPr>
            <a:lvl2pPr>
              <a:defRPr sz="2200"/>
            </a:lvl2pPr>
            <a:lvl3pPr>
              <a:defRPr sz="21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1">
            <a:extLst>
              <a:ext uri="{FF2B5EF4-FFF2-40B4-BE49-F238E27FC236}">
                <a16:creationId xmlns:a16="http://schemas.microsoft.com/office/drawing/2014/main" id="{05997042-826F-804D-99A2-BF5B1E7DD180}"/>
              </a:ext>
            </a:extLst>
          </p:cNvPr>
          <p:cNvSpPr>
            <a:spLocks noGrp="1"/>
          </p:cNvSpPr>
          <p:nvPr>
            <p:ph sz="quarter" idx="14"/>
          </p:nvPr>
        </p:nvSpPr>
        <p:spPr>
          <a:xfrm>
            <a:off x="1011898" y="3838776"/>
            <a:ext cx="10936901" cy="2743200"/>
          </a:xfrm>
        </p:spPr>
        <p:txBody>
          <a:bodyPr lIns="0" tIns="0" rIns="0" bIns="0"/>
          <a:lstStyle>
            <a:lvl1pPr>
              <a:defRPr sz="2400"/>
            </a:lvl1pPr>
            <a:lvl2pPr>
              <a:defRPr sz="2200"/>
            </a:lvl2pPr>
            <a:lvl3pPr>
              <a:defRPr sz="21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Title"/>
          <p:cNvSpPr>
            <a:spLocks noGrp="1"/>
          </p:cNvSpPr>
          <p:nvPr>
            <p:ph type="title" hasCustomPrompt="1"/>
            <p:custDataLst>
              <p:tags r:id="rId1"/>
            </p:custDataLst>
          </p:nvPr>
        </p:nvSpPr>
        <p:spPr>
          <a:xfrm>
            <a:off x="1017101" y="822961"/>
            <a:ext cx="22346385" cy="615554"/>
          </a:xfrm>
        </p:spPr>
        <p:txBody>
          <a:bodyPr/>
          <a:lstStyle>
            <a:lvl1pPr>
              <a:defRPr/>
            </a:lvl1pPr>
          </a:lstStyle>
          <a:p>
            <a:r>
              <a:rPr lang="en-US" dirty="0"/>
              <a:t>Click to Add a Heading (20-pt Arial Bold, One Line Only)</a:t>
            </a:r>
          </a:p>
        </p:txBody>
      </p:sp>
      <p:cxnSp>
        <p:nvCxnSpPr>
          <p:cNvPr id="16" name="Straight Connector 15">
            <a:extLst>
              <a:ext uri="{FF2B5EF4-FFF2-40B4-BE49-F238E27FC236}">
                <a16:creationId xmlns:a16="http://schemas.microsoft.com/office/drawing/2014/main" id="{5AF579EE-97AC-48AE-B200-1214DFACE095}"/>
              </a:ext>
            </a:extLst>
          </p:cNvPr>
          <p:cNvCxnSpPr>
            <a:cxnSpLocks/>
          </p:cNvCxnSpPr>
          <p:nvPr userDrawn="1"/>
        </p:nvCxnSpPr>
        <p:spPr>
          <a:xfrm>
            <a:off x="12427502" y="2573706"/>
            <a:ext cx="109307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 Placeholder 4">
            <a:extLst>
              <a:ext uri="{FF2B5EF4-FFF2-40B4-BE49-F238E27FC236}">
                <a16:creationId xmlns:a16="http://schemas.microsoft.com/office/drawing/2014/main" id="{ED41EB1A-2EF1-4783-B876-403BF9E12D5C}"/>
              </a:ext>
            </a:extLst>
          </p:cNvPr>
          <p:cNvSpPr>
            <a:spLocks noGrp="1"/>
          </p:cNvSpPr>
          <p:nvPr>
            <p:ph type="body" sz="quarter" idx="30"/>
          </p:nvPr>
        </p:nvSpPr>
        <p:spPr>
          <a:xfrm>
            <a:off x="12422974" y="6913613"/>
            <a:ext cx="10930773"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8B8E8DC5-AC4F-4CD0-BD9B-02DC3160E399}"/>
              </a:ext>
            </a:extLst>
          </p:cNvPr>
          <p:cNvCxnSpPr>
            <a:cxnSpLocks/>
          </p:cNvCxnSpPr>
          <p:nvPr userDrawn="1"/>
        </p:nvCxnSpPr>
        <p:spPr>
          <a:xfrm>
            <a:off x="12427502" y="6877036"/>
            <a:ext cx="109307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4">
            <a:extLst>
              <a:ext uri="{FF2B5EF4-FFF2-40B4-BE49-F238E27FC236}">
                <a16:creationId xmlns:a16="http://schemas.microsoft.com/office/drawing/2014/main" id="{F98DC5AD-3526-48F6-B30F-C53C37A5959B}"/>
              </a:ext>
            </a:extLst>
          </p:cNvPr>
          <p:cNvSpPr>
            <a:spLocks noGrp="1"/>
          </p:cNvSpPr>
          <p:nvPr>
            <p:ph type="body" sz="quarter" idx="17"/>
          </p:nvPr>
        </p:nvSpPr>
        <p:spPr>
          <a:xfrm>
            <a:off x="1011896" y="2610283"/>
            <a:ext cx="10930773"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FE9FD533-7901-459D-8C55-0D0B2874893B}"/>
              </a:ext>
            </a:extLst>
          </p:cNvPr>
          <p:cNvCxnSpPr>
            <a:cxnSpLocks/>
          </p:cNvCxnSpPr>
          <p:nvPr userDrawn="1"/>
        </p:nvCxnSpPr>
        <p:spPr>
          <a:xfrm>
            <a:off x="1011896" y="2573706"/>
            <a:ext cx="109307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Content 1">
            <a:extLst>
              <a:ext uri="{FF2B5EF4-FFF2-40B4-BE49-F238E27FC236}">
                <a16:creationId xmlns:a16="http://schemas.microsoft.com/office/drawing/2014/main" id="{35E30A3D-6A8E-4BC4-834F-72BE5DF2F786}"/>
              </a:ext>
            </a:extLst>
          </p:cNvPr>
          <p:cNvSpPr>
            <a:spLocks noGrp="1"/>
          </p:cNvSpPr>
          <p:nvPr>
            <p:ph sz="quarter" idx="31"/>
          </p:nvPr>
        </p:nvSpPr>
        <p:spPr>
          <a:xfrm>
            <a:off x="1011898" y="8142106"/>
            <a:ext cx="10936901" cy="2743200"/>
          </a:xfrm>
        </p:spPr>
        <p:txBody>
          <a:bodyPr lIns="0" tIns="0" rIns="0" bIns="0"/>
          <a:lstStyle>
            <a:lvl1pPr>
              <a:defRPr sz="2400"/>
            </a:lvl1pPr>
            <a:lvl2pPr>
              <a:defRPr sz="2200"/>
            </a:lvl2pPr>
            <a:lvl3pPr>
              <a:defRPr sz="21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4">
            <a:extLst>
              <a:ext uri="{FF2B5EF4-FFF2-40B4-BE49-F238E27FC236}">
                <a16:creationId xmlns:a16="http://schemas.microsoft.com/office/drawing/2014/main" id="{DF678BBB-BE71-447E-ADD1-DBBF211350DF}"/>
              </a:ext>
            </a:extLst>
          </p:cNvPr>
          <p:cNvSpPr>
            <a:spLocks noGrp="1"/>
          </p:cNvSpPr>
          <p:nvPr>
            <p:ph type="body" sz="quarter" idx="32"/>
          </p:nvPr>
        </p:nvSpPr>
        <p:spPr>
          <a:xfrm>
            <a:off x="1011896" y="6913613"/>
            <a:ext cx="10930773" cy="990634"/>
          </a:xfrm>
          <a:noFill/>
        </p:spPr>
        <p:txBody>
          <a:bodyPr lIns="0" tIns="45720" rIns="45720" bIns="45720" anchor="t"/>
          <a:lstStyle>
            <a:lvl1pPr marL="15876" indent="-15876">
              <a:spcBef>
                <a:spcPts val="0"/>
              </a:spcBef>
              <a:spcAft>
                <a:spcPts val="0"/>
              </a:spcAft>
              <a:buNone/>
              <a:tabLst/>
              <a:defRPr sz="2400" b="1">
                <a:solidFill>
                  <a:schemeClr val="tx1"/>
                </a:solidFill>
              </a:defRPr>
            </a:lvl1pPr>
            <a:lvl2pPr>
              <a:defRPr sz="2400"/>
            </a:lvl2pPr>
            <a:lvl3pPr>
              <a:defRPr sz="2400"/>
            </a:lvl3pPr>
            <a:lvl4pPr>
              <a:defRPr sz="2400"/>
            </a:lvl4pPr>
            <a:lvl5pPr>
              <a:defRPr sz="24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E55E339F-263B-4F2F-ACED-65CC8E1EF38F}"/>
              </a:ext>
            </a:extLst>
          </p:cNvPr>
          <p:cNvCxnSpPr>
            <a:cxnSpLocks/>
          </p:cNvCxnSpPr>
          <p:nvPr userDrawn="1"/>
        </p:nvCxnSpPr>
        <p:spPr>
          <a:xfrm>
            <a:off x="1011896" y="6877036"/>
            <a:ext cx="1093077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 Placeholder 3">
            <a:extLst>
              <a:ext uri="{FF2B5EF4-FFF2-40B4-BE49-F238E27FC236}">
                <a16:creationId xmlns:a16="http://schemas.microsoft.com/office/drawing/2014/main" id="{DAB35288-DB29-4EDC-8DB9-84C8E9012EAA}"/>
              </a:ext>
            </a:extLst>
          </p:cNvPr>
          <p:cNvSpPr>
            <a:spLocks noGrp="1"/>
          </p:cNvSpPr>
          <p:nvPr>
            <p:ph type="body" sz="quarter" idx="10" hasCustomPrompt="1"/>
          </p:nvPr>
        </p:nvSpPr>
        <p:spPr>
          <a:xfrm>
            <a:off x="1017101" y="1518915"/>
            <a:ext cx="22347635" cy="615950"/>
          </a:xfrm>
        </p:spPr>
        <p:txBody>
          <a:bodyPr/>
          <a:lstStyle>
            <a:lvl1pPr marL="0" indent="0">
              <a:buFontTx/>
              <a:buNone/>
              <a:defRPr b="0">
                <a:solidFill>
                  <a:schemeClr val="accent5"/>
                </a:solidFill>
              </a:defRPr>
            </a:lvl1pPr>
          </a:lstStyle>
          <a:p>
            <a:pPr lvl="0"/>
            <a:r>
              <a:rPr lang="en-US" dirty="0"/>
              <a:t>Click to Add Sub header (16-pt Arial, no bold, sentence case) Delete If Not Necessary</a:t>
            </a:r>
          </a:p>
        </p:txBody>
      </p:sp>
      <p:sp>
        <p:nvSpPr>
          <p:cNvPr id="27" name="Text Placeholder 5">
            <a:extLst>
              <a:ext uri="{FF2B5EF4-FFF2-40B4-BE49-F238E27FC236}">
                <a16:creationId xmlns:a16="http://schemas.microsoft.com/office/drawing/2014/main" id="{4F7547FE-44F1-4573-918D-0D808018706F}"/>
              </a:ext>
            </a:extLst>
          </p:cNvPr>
          <p:cNvSpPr>
            <a:spLocks noGrp="1"/>
          </p:cNvSpPr>
          <p:nvPr>
            <p:ph type="body" sz="quarter" idx="11" hasCustomPrompt="1"/>
          </p:nvPr>
        </p:nvSpPr>
        <p:spPr>
          <a:xfrm>
            <a:off x="1017101" y="12157375"/>
            <a:ext cx="22347635" cy="333002"/>
          </a:xfrm>
        </p:spPr>
        <p:txBody>
          <a:bodyPr anchor="b" anchorCtr="0"/>
          <a:lstStyle>
            <a:lvl1pPr marL="0" indent="0">
              <a:spcBef>
                <a:spcPts val="400"/>
              </a:spcBef>
              <a:spcAft>
                <a:spcPts val="0"/>
              </a:spcAft>
              <a:buNone/>
              <a:defRPr sz="1600"/>
            </a:lvl1pPr>
          </a:lstStyle>
          <a:p>
            <a:pPr lvl="0"/>
            <a:r>
              <a:rPr lang="en-US" dirty="0"/>
              <a:t>Click to add footnotes and sources (8-pt Arial) Delete if not necessary</a:t>
            </a:r>
          </a:p>
        </p:txBody>
      </p:sp>
    </p:spTree>
    <p:extLst>
      <p:ext uri="{BB962C8B-B14F-4D97-AF65-F5344CB8AC3E}">
        <p14:creationId xmlns:p14="http://schemas.microsoft.com/office/powerpoint/2010/main" val="3347232284"/>
      </p:ext>
    </p:extLst>
  </p:cSld>
  <p:clrMapOvr>
    <a:masterClrMapping/>
  </p:clrMapOvr>
  <p:transition spd="slow">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p:txBody>
          <a:bodyPr/>
          <a:lstStyle/>
          <a:p>
            <a:r>
              <a:rPr lang="en-US" dirty="0"/>
              <a:t>Biographies</a:t>
            </a:r>
          </a:p>
        </p:txBody>
      </p:sp>
      <p:sp>
        <p:nvSpPr>
          <p:cNvPr id="2" name="TextBox 1">
            <a:extLst>
              <a:ext uri="{FF2B5EF4-FFF2-40B4-BE49-F238E27FC236}">
                <a16:creationId xmlns:a16="http://schemas.microsoft.com/office/drawing/2014/main" id="{83921CC4-B7F2-2549-9E91-B5AE54FC5A2A}"/>
              </a:ext>
            </a:extLst>
          </p:cNvPr>
          <p:cNvSpPr txBox="1"/>
          <p:nvPr/>
        </p:nvSpPr>
        <p:spPr>
          <a:xfrm>
            <a:off x="19816877" y="10981898"/>
            <a:ext cx="0" cy="0"/>
          </a:xfrm>
          <a:prstGeom prst="rect">
            <a:avLst/>
          </a:prstGeom>
          <a:noFill/>
        </p:spPr>
        <p:txBody>
          <a:bodyPr wrap="none" lIns="91440" tIns="91440" rIns="91440" bIns="91440" rtlCol="0">
            <a:noAutofit/>
          </a:bodyPr>
          <a:lstStyle/>
          <a:p>
            <a:pPr algn="l"/>
            <a:endParaRPr lang="en-US" sz="1800" dirty="0"/>
          </a:p>
        </p:txBody>
      </p:sp>
      <p:sp>
        <p:nvSpPr>
          <p:cNvPr id="18" name="Text Placeholder 17">
            <a:extLst>
              <a:ext uri="{FF2B5EF4-FFF2-40B4-BE49-F238E27FC236}">
                <a16:creationId xmlns:a16="http://schemas.microsoft.com/office/drawing/2014/main" id="{63F751DA-97B9-904D-81FD-E540FFE38259}"/>
              </a:ext>
            </a:extLst>
          </p:cNvPr>
          <p:cNvSpPr>
            <a:spLocks noGrp="1"/>
          </p:cNvSpPr>
          <p:nvPr>
            <p:ph type="body" sz="quarter" idx="14"/>
          </p:nvPr>
        </p:nvSpPr>
        <p:spPr>
          <a:xfrm>
            <a:off x="6054922" y="2840634"/>
            <a:ext cx="5453406" cy="2135388"/>
          </a:xfrm>
        </p:spPr>
        <p:txBody>
          <a:bodyPr/>
          <a:lstStyle>
            <a:lvl1pPr marL="19050" indent="-19050">
              <a:buNone/>
              <a:tabLst/>
              <a:defRPr sz="2400" b="1">
                <a:solidFill>
                  <a:schemeClr val="tx1"/>
                </a:solidFill>
              </a:defRPr>
            </a:lvl1pPr>
            <a:lvl2pPr marL="19050" indent="-19050">
              <a:buNone/>
              <a:tabLst/>
              <a:defRPr sz="2400"/>
            </a:lvl2pPr>
            <a:lvl3pPr marL="19050" indent="-19050">
              <a:buNone/>
              <a:tabLst/>
              <a:defRPr/>
            </a:lvl3pPr>
            <a:lvl4pPr marL="19050" indent="-19050">
              <a:buNone/>
              <a:tabLst/>
              <a:defRPr/>
            </a:lvl4pPr>
            <a:lvl5pPr marL="19050" indent="-19050">
              <a:buNone/>
              <a:tabLst/>
              <a:defRPr/>
            </a:lvl5pPr>
          </a:lstStyle>
          <a:p>
            <a:pPr lvl="0"/>
            <a:r>
              <a:rPr lang="en-US"/>
              <a:t>Click to edit Master text styles</a:t>
            </a:r>
          </a:p>
          <a:p>
            <a:pPr lvl="1"/>
            <a:r>
              <a:rPr lang="en-US"/>
              <a:t>Second level</a:t>
            </a:r>
          </a:p>
        </p:txBody>
      </p:sp>
      <p:sp>
        <p:nvSpPr>
          <p:cNvPr id="19" name="Text Placeholder 17">
            <a:extLst>
              <a:ext uri="{FF2B5EF4-FFF2-40B4-BE49-F238E27FC236}">
                <a16:creationId xmlns:a16="http://schemas.microsoft.com/office/drawing/2014/main" id="{CE21ABC2-CD41-E84E-8029-77D31CCFEF72}"/>
              </a:ext>
            </a:extLst>
          </p:cNvPr>
          <p:cNvSpPr>
            <a:spLocks noGrp="1"/>
          </p:cNvSpPr>
          <p:nvPr>
            <p:ph type="body" sz="quarter" idx="15" hasCustomPrompt="1"/>
          </p:nvPr>
        </p:nvSpPr>
        <p:spPr>
          <a:xfrm>
            <a:off x="1012675" y="6857999"/>
            <a:ext cx="10495656" cy="5679650"/>
          </a:xfrm>
        </p:spPr>
        <p:txBody>
          <a:bodyPr/>
          <a:lstStyle>
            <a:lvl1pPr marL="19050" indent="-19050">
              <a:lnSpc>
                <a:spcPts val="2800"/>
              </a:lnSpc>
              <a:buNone/>
              <a:tabLst/>
              <a:defRPr sz="2000" b="0">
                <a:solidFill>
                  <a:schemeClr val="tx1"/>
                </a:solidFill>
              </a:defRPr>
            </a:lvl1pPr>
            <a:lvl2pPr marL="19050" indent="-19050">
              <a:buNone/>
              <a:tabLst/>
              <a:defRPr sz="2000" b="0">
                <a:solidFill>
                  <a:schemeClr val="tx1"/>
                </a:solidFill>
              </a:defRPr>
            </a:lvl2pPr>
            <a:lvl3pPr marL="19050" indent="-19050">
              <a:buNone/>
              <a:tabLst/>
              <a:defRPr/>
            </a:lvl3pPr>
            <a:lvl4pPr marL="19050" indent="-19050">
              <a:buNone/>
              <a:tabLst/>
              <a:defRPr/>
            </a:lvl4pPr>
            <a:lvl5pPr marL="19050" indent="-19050">
              <a:buNone/>
              <a:tabLst/>
              <a:defRPr/>
            </a:lvl5pPr>
          </a:lstStyle>
          <a:p>
            <a:pPr lvl="0"/>
            <a:r>
              <a:rPr lang="en-US" dirty="0"/>
              <a:t>Bio text</a:t>
            </a:r>
          </a:p>
        </p:txBody>
      </p:sp>
      <p:sp>
        <p:nvSpPr>
          <p:cNvPr id="24" name="Text Placeholder 17">
            <a:extLst>
              <a:ext uri="{FF2B5EF4-FFF2-40B4-BE49-F238E27FC236}">
                <a16:creationId xmlns:a16="http://schemas.microsoft.com/office/drawing/2014/main" id="{E8CEC2A9-E074-9247-A03A-0A589A243AF1}"/>
              </a:ext>
            </a:extLst>
          </p:cNvPr>
          <p:cNvSpPr>
            <a:spLocks noGrp="1"/>
          </p:cNvSpPr>
          <p:nvPr>
            <p:ph type="body" sz="quarter" idx="17"/>
          </p:nvPr>
        </p:nvSpPr>
        <p:spPr>
          <a:xfrm>
            <a:off x="17909363" y="2864150"/>
            <a:ext cx="5449126" cy="2111872"/>
          </a:xfrm>
        </p:spPr>
        <p:txBody>
          <a:bodyPr/>
          <a:lstStyle>
            <a:lvl1pPr marL="19050" indent="-19050">
              <a:buNone/>
              <a:tabLst/>
              <a:defRPr sz="2400" b="1">
                <a:solidFill>
                  <a:schemeClr val="tx1"/>
                </a:solidFill>
              </a:defRPr>
            </a:lvl1pPr>
            <a:lvl2pPr marL="19050" indent="-19050">
              <a:buNone/>
              <a:tabLst/>
              <a:defRPr sz="2400"/>
            </a:lvl2pPr>
            <a:lvl3pPr marL="19050" indent="-19050">
              <a:buNone/>
              <a:tabLst/>
              <a:defRPr/>
            </a:lvl3pPr>
            <a:lvl4pPr marL="19050" indent="-19050">
              <a:buNone/>
              <a:tabLst/>
              <a:defRPr/>
            </a:lvl4pPr>
            <a:lvl5pPr marL="19050" indent="-19050">
              <a:buNone/>
              <a:tabLst/>
              <a:defRPr/>
            </a:lvl5pPr>
          </a:lstStyle>
          <a:p>
            <a:pPr lvl="0"/>
            <a:r>
              <a:rPr lang="en-US"/>
              <a:t>Click to edit Master text styles</a:t>
            </a:r>
          </a:p>
          <a:p>
            <a:pPr lvl="1"/>
            <a:r>
              <a:rPr lang="en-US"/>
              <a:t>Second level</a:t>
            </a:r>
          </a:p>
        </p:txBody>
      </p:sp>
      <p:sp>
        <p:nvSpPr>
          <p:cNvPr id="25" name="Text Placeholder 17">
            <a:extLst>
              <a:ext uri="{FF2B5EF4-FFF2-40B4-BE49-F238E27FC236}">
                <a16:creationId xmlns:a16="http://schemas.microsoft.com/office/drawing/2014/main" id="{ED1D1E0D-0CC5-4D4F-B32D-AD696FA9F9BB}"/>
              </a:ext>
            </a:extLst>
          </p:cNvPr>
          <p:cNvSpPr>
            <a:spLocks noGrp="1"/>
          </p:cNvSpPr>
          <p:nvPr>
            <p:ph type="body" sz="quarter" idx="18" hasCustomPrompt="1"/>
          </p:nvPr>
        </p:nvSpPr>
        <p:spPr>
          <a:xfrm>
            <a:off x="12862835" y="6857999"/>
            <a:ext cx="10495656" cy="5679650"/>
          </a:xfrm>
        </p:spPr>
        <p:txBody>
          <a:bodyPr/>
          <a:lstStyle>
            <a:lvl1pPr marL="19050" indent="-19050">
              <a:lnSpc>
                <a:spcPts val="2800"/>
              </a:lnSpc>
              <a:buNone/>
              <a:tabLst/>
              <a:defRPr sz="2000" b="0">
                <a:solidFill>
                  <a:schemeClr val="tx1"/>
                </a:solidFill>
              </a:defRPr>
            </a:lvl1pPr>
            <a:lvl2pPr marL="19050" indent="-19050">
              <a:buNone/>
              <a:tabLst/>
              <a:defRPr sz="2000" b="0">
                <a:solidFill>
                  <a:schemeClr val="tx1"/>
                </a:solidFill>
              </a:defRPr>
            </a:lvl2pPr>
            <a:lvl3pPr marL="19050" indent="-19050">
              <a:buNone/>
              <a:tabLst/>
              <a:defRPr/>
            </a:lvl3pPr>
            <a:lvl4pPr marL="19050" indent="-19050">
              <a:buNone/>
              <a:tabLst/>
              <a:defRPr/>
            </a:lvl4pPr>
            <a:lvl5pPr marL="19050" indent="-19050">
              <a:buNone/>
              <a:tabLst/>
              <a:defRPr/>
            </a:lvl5pPr>
          </a:lstStyle>
          <a:p>
            <a:pPr lvl="0"/>
            <a:r>
              <a:rPr lang="en-US" dirty="0"/>
              <a:t>Bio text</a:t>
            </a:r>
          </a:p>
        </p:txBody>
      </p:sp>
      <p:sp>
        <p:nvSpPr>
          <p:cNvPr id="27" name="TextBox 26">
            <a:extLst>
              <a:ext uri="{FF2B5EF4-FFF2-40B4-BE49-F238E27FC236}">
                <a16:creationId xmlns:a16="http://schemas.microsoft.com/office/drawing/2014/main" id="{B1241871-0B91-0E43-8F22-4F0F4821F32D}"/>
              </a:ext>
            </a:extLst>
          </p:cNvPr>
          <p:cNvSpPr txBox="1"/>
          <p:nvPr userDrawn="1"/>
        </p:nvSpPr>
        <p:spPr>
          <a:xfrm>
            <a:off x="19816877" y="10981898"/>
            <a:ext cx="0" cy="0"/>
          </a:xfrm>
          <a:prstGeom prst="rect">
            <a:avLst/>
          </a:prstGeom>
          <a:noFill/>
        </p:spPr>
        <p:txBody>
          <a:bodyPr wrap="none" lIns="91440" tIns="91440" rIns="91440" bIns="91440" rtlCol="0">
            <a:noAutofit/>
          </a:bodyPr>
          <a:lstStyle/>
          <a:p>
            <a:pPr algn="l"/>
            <a:endParaRPr lang="en-US" sz="1800" dirty="0"/>
          </a:p>
        </p:txBody>
      </p:sp>
      <p:sp>
        <p:nvSpPr>
          <p:cNvPr id="16" name="Picture Placeholder 38">
            <a:extLst>
              <a:ext uri="{FF2B5EF4-FFF2-40B4-BE49-F238E27FC236}">
                <a16:creationId xmlns:a16="http://schemas.microsoft.com/office/drawing/2014/main" id="{3A7F8CC9-0CCA-4ABE-A6D3-3B25AADED249}"/>
              </a:ext>
            </a:extLst>
          </p:cNvPr>
          <p:cNvSpPr>
            <a:spLocks noGrp="1"/>
          </p:cNvSpPr>
          <p:nvPr>
            <p:ph type="pic" sz="quarter" idx="22" hasCustomPrompt="1"/>
          </p:nvPr>
        </p:nvSpPr>
        <p:spPr>
          <a:xfrm>
            <a:off x="12869179" y="2794000"/>
            <a:ext cx="4064993" cy="3311960"/>
          </a:xfrm>
          <a:custGeom>
            <a:avLst/>
            <a:gdLst>
              <a:gd name="connsiteX0" fmla="*/ 0 w 1651726"/>
              <a:gd name="connsiteY0" fmla="*/ 0 h 1655980"/>
              <a:gd name="connsiteX1" fmla="*/ 1651726 w 1651726"/>
              <a:gd name="connsiteY1" fmla="*/ 0 h 1655980"/>
              <a:gd name="connsiteX2" fmla="*/ 1651726 w 1651726"/>
              <a:gd name="connsiteY2" fmla="*/ 1385374 h 1655980"/>
              <a:gd name="connsiteX3" fmla="*/ 1515563 w 1651726"/>
              <a:gd name="connsiteY3" fmla="*/ 1385374 h 1655980"/>
              <a:gd name="connsiteX4" fmla="*/ 1515563 w 1651726"/>
              <a:gd name="connsiteY4" fmla="*/ 1520554 h 1655980"/>
              <a:gd name="connsiteX5" fmla="*/ 1651726 w 1651726"/>
              <a:gd name="connsiteY5" fmla="*/ 1520554 h 1655980"/>
              <a:gd name="connsiteX6" fmla="*/ 1651726 w 1651726"/>
              <a:gd name="connsiteY6" fmla="*/ 1655980 h 1655980"/>
              <a:gd name="connsiteX7" fmla="*/ 0 w 1651726"/>
              <a:gd name="connsiteY7" fmla="*/ 165598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0612 h 1655980"/>
              <a:gd name="connsiteX4" fmla="*/ 1515563 w 1651726"/>
              <a:gd name="connsiteY4" fmla="*/ 1520554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0612 h 1655980"/>
              <a:gd name="connsiteX4" fmla="*/ 1551282 w 1651726"/>
              <a:gd name="connsiteY4" fmla="*/ 1522935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2 w 1651726"/>
              <a:gd name="connsiteY4" fmla="*/ 1522935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2 w 1651726"/>
              <a:gd name="connsiteY4" fmla="*/ 1515791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2 w 1651726"/>
              <a:gd name="connsiteY4" fmla="*/ 1525316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6520 w 1651726"/>
              <a:gd name="connsiteY4" fmla="*/ 1522935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6520 w 1651726"/>
              <a:gd name="connsiteY4" fmla="*/ 1522935 h 1655980"/>
              <a:gd name="connsiteX5" fmla="*/ 1649345 w 1651726"/>
              <a:gd name="connsiteY5" fmla="*/ 1553891 h 1655980"/>
              <a:gd name="connsiteX6" fmla="*/ 1651726 w 1651726"/>
              <a:gd name="connsiteY6" fmla="*/ 1655980 h 1655980"/>
              <a:gd name="connsiteX7" fmla="*/ 0 w 1651726"/>
              <a:gd name="connsiteY7" fmla="*/ 1655980 h 1655980"/>
              <a:gd name="connsiteX8" fmla="*/ 0 w 1651726"/>
              <a:gd name="connsiteY8" fmla="*/ 0 h 1655980"/>
              <a:gd name="connsiteX0" fmla="*/ 0 w 1654213"/>
              <a:gd name="connsiteY0" fmla="*/ 0 h 1655980"/>
              <a:gd name="connsiteX1" fmla="*/ 1651726 w 1654213"/>
              <a:gd name="connsiteY1" fmla="*/ 0 h 1655980"/>
              <a:gd name="connsiteX2" fmla="*/ 1651726 w 1654213"/>
              <a:gd name="connsiteY2" fmla="*/ 1385374 h 1655980"/>
              <a:gd name="connsiteX3" fmla="*/ 1551282 w 1654213"/>
              <a:gd name="connsiteY3" fmla="*/ 1385374 h 1655980"/>
              <a:gd name="connsiteX4" fmla="*/ 1546520 w 1654213"/>
              <a:gd name="connsiteY4" fmla="*/ 1522935 h 1655980"/>
              <a:gd name="connsiteX5" fmla="*/ 1654108 w 1654213"/>
              <a:gd name="connsiteY5" fmla="*/ 1527697 h 1655980"/>
              <a:gd name="connsiteX6" fmla="*/ 1651726 w 1654213"/>
              <a:gd name="connsiteY6" fmla="*/ 1655980 h 1655980"/>
              <a:gd name="connsiteX7" fmla="*/ 0 w 1654213"/>
              <a:gd name="connsiteY7" fmla="*/ 1655980 h 1655980"/>
              <a:gd name="connsiteX8" fmla="*/ 0 w 1654213"/>
              <a:gd name="connsiteY8" fmla="*/ 0 h 1655980"/>
              <a:gd name="connsiteX0" fmla="*/ 0 w 1651956"/>
              <a:gd name="connsiteY0" fmla="*/ 0 h 1655980"/>
              <a:gd name="connsiteX1" fmla="*/ 1651726 w 1651956"/>
              <a:gd name="connsiteY1" fmla="*/ 0 h 1655980"/>
              <a:gd name="connsiteX2" fmla="*/ 1651726 w 1651956"/>
              <a:gd name="connsiteY2" fmla="*/ 1385374 h 1655980"/>
              <a:gd name="connsiteX3" fmla="*/ 1551282 w 1651956"/>
              <a:gd name="connsiteY3" fmla="*/ 1385374 h 1655980"/>
              <a:gd name="connsiteX4" fmla="*/ 1546520 w 1651956"/>
              <a:gd name="connsiteY4" fmla="*/ 1522935 h 1655980"/>
              <a:gd name="connsiteX5" fmla="*/ 1651727 w 1651956"/>
              <a:gd name="connsiteY5" fmla="*/ 1527697 h 1655980"/>
              <a:gd name="connsiteX6" fmla="*/ 1651726 w 1651956"/>
              <a:gd name="connsiteY6" fmla="*/ 1655980 h 1655980"/>
              <a:gd name="connsiteX7" fmla="*/ 0 w 1651956"/>
              <a:gd name="connsiteY7" fmla="*/ 1655980 h 1655980"/>
              <a:gd name="connsiteX8" fmla="*/ 0 w 165195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6520 w 1651726"/>
              <a:gd name="connsiteY4" fmla="*/ 1522935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8901 w 1651726"/>
              <a:gd name="connsiteY4" fmla="*/ 1530079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22708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27470 w 1651726"/>
              <a:gd name="connsiteY3" fmla="*/ 1366324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48901 w 1651726"/>
              <a:gd name="connsiteY3" fmla="*/ 1375849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42201 w 1651726"/>
              <a:gd name="connsiteY2" fmla="*/ 1347274 h 1655980"/>
              <a:gd name="connsiteX3" fmla="*/ 1548901 w 1651726"/>
              <a:gd name="connsiteY3" fmla="*/ 1375849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78230 h 1655980"/>
              <a:gd name="connsiteX3" fmla="*/ 1548901 w 1651726"/>
              <a:gd name="connsiteY3" fmla="*/ 1375849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78230 h 1655980"/>
              <a:gd name="connsiteX3" fmla="*/ 1546519 w 1651726"/>
              <a:gd name="connsiteY3" fmla="*/ 1382993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6519 w 1651726"/>
              <a:gd name="connsiteY3" fmla="*/ 1382993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51283 w 1651726"/>
              <a:gd name="connsiteY4" fmla="*/ 1527698 h 1655980"/>
              <a:gd name="connsiteX5" fmla="*/ 1649346 w 1651726"/>
              <a:gd name="connsiteY5" fmla="*/ 1525316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53664 w 1651726"/>
              <a:gd name="connsiteY4" fmla="*/ 1527698 h 1655980"/>
              <a:gd name="connsiteX5" fmla="*/ 1649346 w 1651726"/>
              <a:gd name="connsiteY5" fmla="*/ 1525316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48901 w 1651726"/>
              <a:gd name="connsiteY4" fmla="*/ 1525317 h 1655980"/>
              <a:gd name="connsiteX5" fmla="*/ 1649346 w 1651726"/>
              <a:gd name="connsiteY5" fmla="*/ 1525316 h 1655980"/>
              <a:gd name="connsiteX6" fmla="*/ 1651726 w 1651726"/>
              <a:gd name="connsiteY6" fmla="*/ 1655980 h 1655980"/>
              <a:gd name="connsiteX7" fmla="*/ 0 w 1651726"/>
              <a:gd name="connsiteY7" fmla="*/ 1655980 h 1655980"/>
              <a:gd name="connsiteX8" fmla="*/ 0 w 1651726"/>
              <a:gd name="connsiteY8" fmla="*/ 0 h 165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726" h="1655980">
                <a:moveTo>
                  <a:pt x="0" y="0"/>
                </a:moveTo>
                <a:lnTo>
                  <a:pt x="1651726" y="0"/>
                </a:lnTo>
                <a:lnTo>
                  <a:pt x="1651726" y="1382993"/>
                </a:lnTo>
                <a:lnTo>
                  <a:pt x="1548900" y="1382993"/>
                </a:lnTo>
                <a:cubicBezTo>
                  <a:pt x="1548106" y="1431228"/>
                  <a:pt x="1549695" y="1477082"/>
                  <a:pt x="1548901" y="1525317"/>
                </a:cubicBezTo>
                <a:lnTo>
                  <a:pt x="1649346" y="1525316"/>
                </a:lnTo>
                <a:cubicBezTo>
                  <a:pt x="1650140" y="1559346"/>
                  <a:pt x="1650932" y="1621950"/>
                  <a:pt x="1651726" y="1655980"/>
                </a:cubicBezTo>
                <a:lnTo>
                  <a:pt x="0" y="1655980"/>
                </a:lnTo>
                <a:lnTo>
                  <a:pt x="0" y="0"/>
                </a:lnTo>
                <a:close/>
              </a:path>
            </a:pathLst>
          </a:custGeom>
          <a:solidFill>
            <a:schemeClr val="tx2"/>
          </a:solidFill>
        </p:spPr>
        <p:txBody>
          <a:bodyPr wrap="square" anchor="ctr">
            <a:noAutofit/>
          </a:bodyPr>
          <a:lstStyle>
            <a:lvl1pPr marL="457200" marR="0" indent="-457200" algn="ctr" defTabSz="914400" rtl="0" eaLnBrk="1" fontAlgn="auto" latinLnBrk="0" hangingPunct="1">
              <a:lnSpc>
                <a:spcPct val="100000"/>
              </a:lnSpc>
              <a:spcBef>
                <a:spcPts val="2400"/>
              </a:spcBef>
              <a:spcAft>
                <a:spcPts val="800"/>
              </a:spcAft>
              <a:buClrTx/>
              <a:buSzTx/>
              <a:buFont typeface="Arial" panose="020B0604020202020204" pitchFamily="34" charset="0"/>
              <a:buChar char="•"/>
              <a:tabLst/>
              <a:defRPr/>
            </a:lvl1pPr>
          </a:lstStyle>
          <a:p>
            <a:pPr marL="457200" marR="0" lvl="0" indent="-457200" algn="l" defTabSz="914400" rtl="0" eaLnBrk="1" fontAlgn="auto" latinLnBrk="0" hangingPunct="1">
              <a:lnSpc>
                <a:spcPct val="100000"/>
              </a:lnSpc>
              <a:spcBef>
                <a:spcPts val="2400"/>
              </a:spcBef>
              <a:spcAft>
                <a:spcPts val="800"/>
              </a:spcAft>
              <a:buClr>
                <a:schemeClr val="accent1"/>
              </a:buClr>
              <a:buSzTx/>
              <a:buFont typeface="Wingdings" pitchFamily="2" charset="2"/>
              <a:buChar char="§"/>
              <a:tabLst/>
              <a:defRPr/>
            </a:pPr>
            <a:r>
              <a:rPr lang="en-US" dirty="0"/>
              <a:t>Insert Photo</a:t>
            </a:r>
          </a:p>
        </p:txBody>
      </p:sp>
      <p:sp>
        <p:nvSpPr>
          <p:cNvPr id="20" name="Picture Placeholder 38">
            <a:extLst>
              <a:ext uri="{FF2B5EF4-FFF2-40B4-BE49-F238E27FC236}">
                <a16:creationId xmlns:a16="http://schemas.microsoft.com/office/drawing/2014/main" id="{2558FA14-BCE3-4A74-97C3-A1216D1E9E09}"/>
              </a:ext>
            </a:extLst>
          </p:cNvPr>
          <p:cNvSpPr>
            <a:spLocks noGrp="1"/>
          </p:cNvSpPr>
          <p:nvPr>
            <p:ph type="pic" sz="quarter" idx="21" hasCustomPrompt="1"/>
          </p:nvPr>
        </p:nvSpPr>
        <p:spPr>
          <a:xfrm>
            <a:off x="1012674" y="2794000"/>
            <a:ext cx="4064993" cy="3311960"/>
          </a:xfrm>
          <a:custGeom>
            <a:avLst/>
            <a:gdLst>
              <a:gd name="connsiteX0" fmla="*/ 0 w 1651726"/>
              <a:gd name="connsiteY0" fmla="*/ 0 h 1655980"/>
              <a:gd name="connsiteX1" fmla="*/ 1651726 w 1651726"/>
              <a:gd name="connsiteY1" fmla="*/ 0 h 1655980"/>
              <a:gd name="connsiteX2" fmla="*/ 1651726 w 1651726"/>
              <a:gd name="connsiteY2" fmla="*/ 1385374 h 1655980"/>
              <a:gd name="connsiteX3" fmla="*/ 1515563 w 1651726"/>
              <a:gd name="connsiteY3" fmla="*/ 1385374 h 1655980"/>
              <a:gd name="connsiteX4" fmla="*/ 1515563 w 1651726"/>
              <a:gd name="connsiteY4" fmla="*/ 1520554 h 1655980"/>
              <a:gd name="connsiteX5" fmla="*/ 1651726 w 1651726"/>
              <a:gd name="connsiteY5" fmla="*/ 1520554 h 1655980"/>
              <a:gd name="connsiteX6" fmla="*/ 1651726 w 1651726"/>
              <a:gd name="connsiteY6" fmla="*/ 1655980 h 1655980"/>
              <a:gd name="connsiteX7" fmla="*/ 0 w 1651726"/>
              <a:gd name="connsiteY7" fmla="*/ 165598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0612 h 1655980"/>
              <a:gd name="connsiteX4" fmla="*/ 1515563 w 1651726"/>
              <a:gd name="connsiteY4" fmla="*/ 1520554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0612 h 1655980"/>
              <a:gd name="connsiteX4" fmla="*/ 1551282 w 1651726"/>
              <a:gd name="connsiteY4" fmla="*/ 1522935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2 w 1651726"/>
              <a:gd name="connsiteY4" fmla="*/ 1522935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2 w 1651726"/>
              <a:gd name="connsiteY4" fmla="*/ 1515791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2 w 1651726"/>
              <a:gd name="connsiteY4" fmla="*/ 1525316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6520 w 1651726"/>
              <a:gd name="connsiteY4" fmla="*/ 1522935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6520 w 1651726"/>
              <a:gd name="connsiteY4" fmla="*/ 1522935 h 1655980"/>
              <a:gd name="connsiteX5" fmla="*/ 1649345 w 1651726"/>
              <a:gd name="connsiteY5" fmla="*/ 1553891 h 1655980"/>
              <a:gd name="connsiteX6" fmla="*/ 1651726 w 1651726"/>
              <a:gd name="connsiteY6" fmla="*/ 1655980 h 1655980"/>
              <a:gd name="connsiteX7" fmla="*/ 0 w 1651726"/>
              <a:gd name="connsiteY7" fmla="*/ 1655980 h 1655980"/>
              <a:gd name="connsiteX8" fmla="*/ 0 w 1651726"/>
              <a:gd name="connsiteY8" fmla="*/ 0 h 1655980"/>
              <a:gd name="connsiteX0" fmla="*/ 0 w 1654213"/>
              <a:gd name="connsiteY0" fmla="*/ 0 h 1655980"/>
              <a:gd name="connsiteX1" fmla="*/ 1651726 w 1654213"/>
              <a:gd name="connsiteY1" fmla="*/ 0 h 1655980"/>
              <a:gd name="connsiteX2" fmla="*/ 1651726 w 1654213"/>
              <a:gd name="connsiteY2" fmla="*/ 1385374 h 1655980"/>
              <a:gd name="connsiteX3" fmla="*/ 1551282 w 1654213"/>
              <a:gd name="connsiteY3" fmla="*/ 1385374 h 1655980"/>
              <a:gd name="connsiteX4" fmla="*/ 1546520 w 1654213"/>
              <a:gd name="connsiteY4" fmla="*/ 1522935 h 1655980"/>
              <a:gd name="connsiteX5" fmla="*/ 1654108 w 1654213"/>
              <a:gd name="connsiteY5" fmla="*/ 1527697 h 1655980"/>
              <a:gd name="connsiteX6" fmla="*/ 1651726 w 1654213"/>
              <a:gd name="connsiteY6" fmla="*/ 1655980 h 1655980"/>
              <a:gd name="connsiteX7" fmla="*/ 0 w 1654213"/>
              <a:gd name="connsiteY7" fmla="*/ 1655980 h 1655980"/>
              <a:gd name="connsiteX8" fmla="*/ 0 w 1654213"/>
              <a:gd name="connsiteY8" fmla="*/ 0 h 1655980"/>
              <a:gd name="connsiteX0" fmla="*/ 0 w 1651956"/>
              <a:gd name="connsiteY0" fmla="*/ 0 h 1655980"/>
              <a:gd name="connsiteX1" fmla="*/ 1651726 w 1651956"/>
              <a:gd name="connsiteY1" fmla="*/ 0 h 1655980"/>
              <a:gd name="connsiteX2" fmla="*/ 1651726 w 1651956"/>
              <a:gd name="connsiteY2" fmla="*/ 1385374 h 1655980"/>
              <a:gd name="connsiteX3" fmla="*/ 1551282 w 1651956"/>
              <a:gd name="connsiteY3" fmla="*/ 1385374 h 1655980"/>
              <a:gd name="connsiteX4" fmla="*/ 1546520 w 1651956"/>
              <a:gd name="connsiteY4" fmla="*/ 1522935 h 1655980"/>
              <a:gd name="connsiteX5" fmla="*/ 1651727 w 1651956"/>
              <a:gd name="connsiteY5" fmla="*/ 1527697 h 1655980"/>
              <a:gd name="connsiteX6" fmla="*/ 1651726 w 1651956"/>
              <a:gd name="connsiteY6" fmla="*/ 1655980 h 1655980"/>
              <a:gd name="connsiteX7" fmla="*/ 0 w 1651956"/>
              <a:gd name="connsiteY7" fmla="*/ 1655980 h 1655980"/>
              <a:gd name="connsiteX8" fmla="*/ 0 w 165195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6520 w 1651726"/>
              <a:gd name="connsiteY4" fmla="*/ 1522935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8901 w 1651726"/>
              <a:gd name="connsiteY4" fmla="*/ 1530079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22708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27470 w 1651726"/>
              <a:gd name="connsiteY3" fmla="*/ 1366324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48901 w 1651726"/>
              <a:gd name="connsiteY3" fmla="*/ 1375849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42201 w 1651726"/>
              <a:gd name="connsiteY2" fmla="*/ 1347274 h 1655980"/>
              <a:gd name="connsiteX3" fmla="*/ 1548901 w 1651726"/>
              <a:gd name="connsiteY3" fmla="*/ 1375849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78230 h 1655980"/>
              <a:gd name="connsiteX3" fmla="*/ 1548901 w 1651726"/>
              <a:gd name="connsiteY3" fmla="*/ 1375849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78230 h 1655980"/>
              <a:gd name="connsiteX3" fmla="*/ 1546519 w 1651726"/>
              <a:gd name="connsiteY3" fmla="*/ 1382993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6519 w 1651726"/>
              <a:gd name="connsiteY3" fmla="*/ 1382993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51283 w 1651726"/>
              <a:gd name="connsiteY4" fmla="*/ 1527698 h 1655980"/>
              <a:gd name="connsiteX5" fmla="*/ 1649346 w 1651726"/>
              <a:gd name="connsiteY5" fmla="*/ 1525316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53664 w 1651726"/>
              <a:gd name="connsiteY4" fmla="*/ 1527698 h 1655980"/>
              <a:gd name="connsiteX5" fmla="*/ 1649346 w 1651726"/>
              <a:gd name="connsiteY5" fmla="*/ 1525316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48901 w 1651726"/>
              <a:gd name="connsiteY4" fmla="*/ 1525317 h 1655980"/>
              <a:gd name="connsiteX5" fmla="*/ 1649346 w 1651726"/>
              <a:gd name="connsiteY5" fmla="*/ 1525316 h 1655980"/>
              <a:gd name="connsiteX6" fmla="*/ 1651726 w 1651726"/>
              <a:gd name="connsiteY6" fmla="*/ 1655980 h 1655980"/>
              <a:gd name="connsiteX7" fmla="*/ 0 w 1651726"/>
              <a:gd name="connsiteY7" fmla="*/ 1655980 h 1655980"/>
              <a:gd name="connsiteX8" fmla="*/ 0 w 1651726"/>
              <a:gd name="connsiteY8" fmla="*/ 0 h 165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726" h="1655980">
                <a:moveTo>
                  <a:pt x="0" y="0"/>
                </a:moveTo>
                <a:lnTo>
                  <a:pt x="1651726" y="0"/>
                </a:lnTo>
                <a:lnTo>
                  <a:pt x="1651726" y="1382993"/>
                </a:lnTo>
                <a:lnTo>
                  <a:pt x="1548900" y="1382993"/>
                </a:lnTo>
                <a:cubicBezTo>
                  <a:pt x="1548106" y="1431228"/>
                  <a:pt x="1549695" y="1477082"/>
                  <a:pt x="1548901" y="1525317"/>
                </a:cubicBezTo>
                <a:lnTo>
                  <a:pt x="1649346" y="1525316"/>
                </a:lnTo>
                <a:cubicBezTo>
                  <a:pt x="1650140" y="1559346"/>
                  <a:pt x="1650932" y="1621950"/>
                  <a:pt x="1651726" y="1655980"/>
                </a:cubicBezTo>
                <a:lnTo>
                  <a:pt x="0" y="1655980"/>
                </a:lnTo>
                <a:lnTo>
                  <a:pt x="0" y="0"/>
                </a:lnTo>
                <a:close/>
              </a:path>
            </a:pathLst>
          </a:custGeom>
          <a:solidFill>
            <a:schemeClr val="tx2"/>
          </a:solidFill>
        </p:spPr>
        <p:txBody>
          <a:bodyPr wrap="square" anchor="ctr">
            <a:noAutofit/>
          </a:bodyPr>
          <a:lstStyle>
            <a:lvl1pPr marL="457200" marR="0" indent="-457200" algn="ctr" defTabSz="914400" rtl="0" eaLnBrk="1" fontAlgn="auto" latinLnBrk="0" hangingPunct="1">
              <a:lnSpc>
                <a:spcPct val="100000"/>
              </a:lnSpc>
              <a:spcBef>
                <a:spcPts val="2400"/>
              </a:spcBef>
              <a:spcAft>
                <a:spcPts val="800"/>
              </a:spcAft>
              <a:buClrTx/>
              <a:buSzTx/>
              <a:buFont typeface="Arial" panose="020B0604020202020204" pitchFamily="34" charset="0"/>
              <a:buChar char="•"/>
              <a:tabLst/>
              <a:defRPr/>
            </a:lvl1pPr>
          </a:lstStyle>
          <a:p>
            <a:pPr marL="457200" marR="0" lvl="0" indent="-457200" algn="l" defTabSz="914400" rtl="0" eaLnBrk="1" fontAlgn="auto" latinLnBrk="0" hangingPunct="1">
              <a:lnSpc>
                <a:spcPct val="100000"/>
              </a:lnSpc>
              <a:spcBef>
                <a:spcPts val="2400"/>
              </a:spcBef>
              <a:spcAft>
                <a:spcPts val="800"/>
              </a:spcAft>
              <a:buClr>
                <a:schemeClr val="accent1"/>
              </a:buClr>
              <a:buSzTx/>
              <a:buFont typeface="Wingdings" pitchFamily="2" charset="2"/>
              <a:buChar char="§"/>
              <a:tabLst/>
              <a:defRPr/>
            </a:pPr>
            <a:r>
              <a:rPr lang="en-US" dirty="0"/>
              <a:t>Insert Photo</a:t>
            </a:r>
          </a:p>
        </p:txBody>
      </p:sp>
    </p:spTree>
    <p:extLst>
      <p:ext uri="{BB962C8B-B14F-4D97-AF65-F5344CB8AC3E}">
        <p14:creationId xmlns:p14="http://schemas.microsoft.com/office/powerpoint/2010/main" val="1008086371"/>
      </p:ext>
    </p:extLst>
  </p:cSld>
  <p:clrMapOvr>
    <a:masterClrMapping/>
  </p:clrMapOvr>
  <p:transition spd="slow">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o Page_1-up">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p:txBody>
          <a:bodyPr/>
          <a:lstStyle/>
          <a:p>
            <a:r>
              <a:rPr lang="en-US" dirty="0"/>
              <a:t>Biographies</a:t>
            </a:r>
          </a:p>
        </p:txBody>
      </p:sp>
      <p:sp>
        <p:nvSpPr>
          <p:cNvPr id="2" name="TextBox 1">
            <a:extLst>
              <a:ext uri="{FF2B5EF4-FFF2-40B4-BE49-F238E27FC236}">
                <a16:creationId xmlns:a16="http://schemas.microsoft.com/office/drawing/2014/main" id="{83921CC4-B7F2-2549-9E91-B5AE54FC5A2A}"/>
              </a:ext>
            </a:extLst>
          </p:cNvPr>
          <p:cNvSpPr txBox="1"/>
          <p:nvPr/>
        </p:nvSpPr>
        <p:spPr>
          <a:xfrm>
            <a:off x="19816877" y="10981898"/>
            <a:ext cx="0" cy="0"/>
          </a:xfrm>
          <a:prstGeom prst="rect">
            <a:avLst/>
          </a:prstGeom>
          <a:noFill/>
        </p:spPr>
        <p:txBody>
          <a:bodyPr wrap="none" lIns="91440" tIns="91440" rIns="91440" bIns="91440" rtlCol="0">
            <a:noAutofit/>
          </a:bodyPr>
          <a:lstStyle/>
          <a:p>
            <a:pPr algn="l"/>
            <a:endParaRPr lang="en-US" sz="1800" dirty="0"/>
          </a:p>
        </p:txBody>
      </p:sp>
      <p:sp>
        <p:nvSpPr>
          <p:cNvPr id="18" name="Text Placeholder 17">
            <a:extLst>
              <a:ext uri="{FF2B5EF4-FFF2-40B4-BE49-F238E27FC236}">
                <a16:creationId xmlns:a16="http://schemas.microsoft.com/office/drawing/2014/main" id="{63F751DA-97B9-904D-81FD-E540FFE38259}"/>
              </a:ext>
            </a:extLst>
          </p:cNvPr>
          <p:cNvSpPr>
            <a:spLocks noGrp="1"/>
          </p:cNvSpPr>
          <p:nvPr>
            <p:ph type="body" sz="quarter" idx="14"/>
          </p:nvPr>
        </p:nvSpPr>
        <p:spPr>
          <a:xfrm>
            <a:off x="6054922" y="2840634"/>
            <a:ext cx="5453406" cy="2135388"/>
          </a:xfrm>
        </p:spPr>
        <p:txBody>
          <a:bodyPr/>
          <a:lstStyle>
            <a:lvl1pPr marL="19050" indent="-19050">
              <a:buNone/>
              <a:tabLst/>
              <a:defRPr sz="2400" b="1">
                <a:solidFill>
                  <a:schemeClr val="tx1"/>
                </a:solidFill>
              </a:defRPr>
            </a:lvl1pPr>
            <a:lvl2pPr marL="19050" indent="-19050">
              <a:buNone/>
              <a:tabLst/>
              <a:defRPr sz="2400"/>
            </a:lvl2pPr>
            <a:lvl3pPr marL="19050" indent="-19050">
              <a:buNone/>
              <a:tabLst/>
              <a:defRPr/>
            </a:lvl3pPr>
            <a:lvl4pPr marL="19050" indent="-19050">
              <a:buNone/>
              <a:tabLst/>
              <a:defRPr/>
            </a:lvl4pPr>
            <a:lvl5pPr marL="19050" indent="-19050">
              <a:buNone/>
              <a:tabLst/>
              <a:defRPr/>
            </a:lvl5pPr>
          </a:lstStyle>
          <a:p>
            <a:pPr lvl="0"/>
            <a:r>
              <a:rPr lang="en-US"/>
              <a:t>Click to edit Master text styles</a:t>
            </a:r>
          </a:p>
          <a:p>
            <a:pPr lvl="1"/>
            <a:r>
              <a:rPr lang="en-US"/>
              <a:t>Second level</a:t>
            </a:r>
          </a:p>
        </p:txBody>
      </p:sp>
      <p:sp>
        <p:nvSpPr>
          <p:cNvPr id="19" name="Text Placeholder 17">
            <a:extLst>
              <a:ext uri="{FF2B5EF4-FFF2-40B4-BE49-F238E27FC236}">
                <a16:creationId xmlns:a16="http://schemas.microsoft.com/office/drawing/2014/main" id="{CE21ABC2-CD41-E84E-8029-77D31CCFEF72}"/>
              </a:ext>
            </a:extLst>
          </p:cNvPr>
          <p:cNvSpPr>
            <a:spLocks noGrp="1"/>
          </p:cNvSpPr>
          <p:nvPr>
            <p:ph type="body" sz="quarter" idx="15" hasCustomPrompt="1"/>
          </p:nvPr>
        </p:nvSpPr>
        <p:spPr>
          <a:xfrm>
            <a:off x="1012673" y="6857999"/>
            <a:ext cx="22346385" cy="5679650"/>
          </a:xfrm>
        </p:spPr>
        <p:txBody>
          <a:bodyPr/>
          <a:lstStyle>
            <a:lvl1pPr marL="19050" indent="-19050">
              <a:lnSpc>
                <a:spcPts val="2800"/>
              </a:lnSpc>
              <a:buNone/>
              <a:tabLst/>
              <a:defRPr sz="2000" b="0">
                <a:solidFill>
                  <a:schemeClr val="tx1"/>
                </a:solidFill>
              </a:defRPr>
            </a:lvl1pPr>
            <a:lvl2pPr marL="19050" indent="-19050">
              <a:buNone/>
              <a:tabLst/>
              <a:defRPr sz="2000" b="0">
                <a:solidFill>
                  <a:schemeClr val="tx1"/>
                </a:solidFill>
              </a:defRPr>
            </a:lvl2pPr>
            <a:lvl3pPr marL="19050" indent="-19050">
              <a:buNone/>
              <a:tabLst/>
              <a:defRPr/>
            </a:lvl3pPr>
            <a:lvl4pPr marL="19050" indent="-19050">
              <a:buNone/>
              <a:tabLst/>
              <a:defRPr/>
            </a:lvl4pPr>
            <a:lvl5pPr marL="19050" indent="-19050">
              <a:buNone/>
              <a:tabLst/>
              <a:defRPr/>
            </a:lvl5pPr>
          </a:lstStyle>
          <a:p>
            <a:pPr lvl="0"/>
            <a:r>
              <a:rPr lang="en-US" dirty="0"/>
              <a:t>Bio text</a:t>
            </a:r>
          </a:p>
        </p:txBody>
      </p:sp>
      <p:sp>
        <p:nvSpPr>
          <p:cNvPr id="27" name="TextBox 26">
            <a:extLst>
              <a:ext uri="{FF2B5EF4-FFF2-40B4-BE49-F238E27FC236}">
                <a16:creationId xmlns:a16="http://schemas.microsoft.com/office/drawing/2014/main" id="{B1241871-0B91-0E43-8F22-4F0F4821F32D}"/>
              </a:ext>
            </a:extLst>
          </p:cNvPr>
          <p:cNvSpPr txBox="1"/>
          <p:nvPr userDrawn="1"/>
        </p:nvSpPr>
        <p:spPr>
          <a:xfrm>
            <a:off x="19816877" y="10981898"/>
            <a:ext cx="0" cy="0"/>
          </a:xfrm>
          <a:prstGeom prst="rect">
            <a:avLst/>
          </a:prstGeom>
          <a:noFill/>
        </p:spPr>
        <p:txBody>
          <a:bodyPr wrap="none" lIns="91440" tIns="91440" rIns="91440" bIns="91440" rtlCol="0">
            <a:noAutofit/>
          </a:bodyPr>
          <a:lstStyle/>
          <a:p>
            <a:pPr algn="l"/>
            <a:endParaRPr lang="en-US" sz="1800" dirty="0"/>
          </a:p>
        </p:txBody>
      </p:sp>
      <p:sp>
        <p:nvSpPr>
          <p:cNvPr id="9" name="Freeform 47">
            <a:extLst>
              <a:ext uri="{FF2B5EF4-FFF2-40B4-BE49-F238E27FC236}">
                <a16:creationId xmlns:a16="http://schemas.microsoft.com/office/drawing/2014/main" id="{8B150E07-3A79-464B-A1A9-2AD5243EC5D3}"/>
              </a:ext>
            </a:extLst>
          </p:cNvPr>
          <p:cNvSpPr/>
          <p:nvPr userDrawn="1"/>
        </p:nvSpPr>
        <p:spPr>
          <a:xfrm>
            <a:off x="4821968" y="2523146"/>
            <a:ext cx="575484" cy="3310128"/>
          </a:xfrm>
          <a:custGeom>
            <a:avLst/>
            <a:gdLst>
              <a:gd name="connsiteX0" fmla="*/ 307785 w 307784"/>
              <a:gd name="connsiteY0" fmla="*/ 0 h 1871598"/>
              <a:gd name="connsiteX1" fmla="*/ 307785 w 307784"/>
              <a:gd name="connsiteY1" fmla="*/ 1871599 h 1871598"/>
              <a:gd name="connsiteX2" fmla="*/ 0 w 307784"/>
              <a:gd name="connsiteY2" fmla="*/ 1871599 h 1871598"/>
              <a:gd name="connsiteX3" fmla="*/ 0 w 307784"/>
              <a:gd name="connsiteY3" fmla="*/ 1718818 h 1871598"/>
              <a:gd name="connsiteX4" fmla="*/ 154432 w 307784"/>
              <a:gd name="connsiteY4" fmla="*/ 1718818 h 1871598"/>
              <a:gd name="connsiteX5" fmla="*/ 154432 w 307784"/>
              <a:gd name="connsiteY5" fmla="*/ 152781 h 1871598"/>
              <a:gd name="connsiteX6" fmla="*/ 0 w 307784"/>
              <a:gd name="connsiteY6" fmla="*/ 152781 h 1871598"/>
              <a:gd name="connsiteX7" fmla="*/ 0 w 307784"/>
              <a:gd name="connsiteY7" fmla="*/ 0 h 1871598"/>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54432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 name="connsiteX0" fmla="*/ 307785 w 307785"/>
              <a:gd name="connsiteY0" fmla="*/ 0 h 1871599"/>
              <a:gd name="connsiteX1" fmla="*/ 307785 w 307785"/>
              <a:gd name="connsiteY1" fmla="*/ 1871599 h 1871599"/>
              <a:gd name="connsiteX2" fmla="*/ 0 w 307785"/>
              <a:gd name="connsiteY2" fmla="*/ 1871599 h 1871599"/>
              <a:gd name="connsiteX3" fmla="*/ 0 w 307785"/>
              <a:gd name="connsiteY3" fmla="*/ 1718818 h 1871599"/>
              <a:gd name="connsiteX4" fmla="*/ 134167 w 307785"/>
              <a:gd name="connsiteY4" fmla="*/ 1718818 h 1871599"/>
              <a:gd name="connsiteX5" fmla="*/ 134168 w 307785"/>
              <a:gd name="connsiteY5" fmla="*/ 152781 h 1871599"/>
              <a:gd name="connsiteX6" fmla="*/ 0 w 307785"/>
              <a:gd name="connsiteY6" fmla="*/ 152781 h 1871599"/>
              <a:gd name="connsiteX7" fmla="*/ 0 w 307785"/>
              <a:gd name="connsiteY7" fmla="*/ 0 h 1871599"/>
              <a:gd name="connsiteX8" fmla="*/ 307785 w 307785"/>
              <a:gd name="connsiteY8" fmla="*/ 0 h 18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85" h="1871599">
                <a:moveTo>
                  <a:pt x="307785" y="0"/>
                </a:moveTo>
                <a:lnTo>
                  <a:pt x="307785" y="1871599"/>
                </a:lnTo>
                <a:lnTo>
                  <a:pt x="0" y="1871599"/>
                </a:lnTo>
                <a:lnTo>
                  <a:pt x="0" y="1718818"/>
                </a:lnTo>
                <a:lnTo>
                  <a:pt x="134167" y="1718818"/>
                </a:lnTo>
                <a:cubicBezTo>
                  <a:pt x="134167" y="1196806"/>
                  <a:pt x="134168" y="674793"/>
                  <a:pt x="134168" y="152781"/>
                </a:cubicBezTo>
                <a:lnTo>
                  <a:pt x="0" y="152781"/>
                </a:lnTo>
                <a:lnTo>
                  <a:pt x="0" y="0"/>
                </a:lnTo>
                <a:lnTo>
                  <a:pt x="307785" y="0"/>
                </a:lnTo>
                <a:close/>
              </a:path>
            </a:pathLst>
          </a:custGeom>
          <a:solidFill>
            <a:schemeClr val="accent1"/>
          </a:solidFill>
          <a:ln w="6350" cap="flat">
            <a:solidFill>
              <a:schemeClr val="accent1"/>
            </a:solidFill>
            <a:prstDash val="solid"/>
            <a:miter/>
          </a:ln>
        </p:spPr>
        <p:txBody>
          <a:bodyPr rtlCol="0" anchor="ctr"/>
          <a:lstStyle/>
          <a:p>
            <a:endParaRPr lang="en-US" sz="3600" dirty="0"/>
          </a:p>
        </p:txBody>
      </p:sp>
      <p:sp>
        <p:nvSpPr>
          <p:cNvPr id="10" name="Picture Placeholder 38">
            <a:extLst>
              <a:ext uri="{FF2B5EF4-FFF2-40B4-BE49-F238E27FC236}">
                <a16:creationId xmlns:a16="http://schemas.microsoft.com/office/drawing/2014/main" id="{634A567F-DEAF-400E-ACC5-33A9F9567850}"/>
              </a:ext>
            </a:extLst>
          </p:cNvPr>
          <p:cNvSpPr>
            <a:spLocks noGrp="1"/>
          </p:cNvSpPr>
          <p:nvPr>
            <p:ph type="pic" sz="quarter" idx="21" hasCustomPrompt="1"/>
          </p:nvPr>
        </p:nvSpPr>
        <p:spPr>
          <a:xfrm>
            <a:off x="1012674" y="2794000"/>
            <a:ext cx="4064993" cy="3311960"/>
          </a:xfrm>
          <a:custGeom>
            <a:avLst/>
            <a:gdLst>
              <a:gd name="connsiteX0" fmla="*/ 0 w 1651726"/>
              <a:gd name="connsiteY0" fmla="*/ 0 h 1655980"/>
              <a:gd name="connsiteX1" fmla="*/ 1651726 w 1651726"/>
              <a:gd name="connsiteY1" fmla="*/ 0 h 1655980"/>
              <a:gd name="connsiteX2" fmla="*/ 1651726 w 1651726"/>
              <a:gd name="connsiteY2" fmla="*/ 1385374 h 1655980"/>
              <a:gd name="connsiteX3" fmla="*/ 1515563 w 1651726"/>
              <a:gd name="connsiteY3" fmla="*/ 1385374 h 1655980"/>
              <a:gd name="connsiteX4" fmla="*/ 1515563 w 1651726"/>
              <a:gd name="connsiteY4" fmla="*/ 1520554 h 1655980"/>
              <a:gd name="connsiteX5" fmla="*/ 1651726 w 1651726"/>
              <a:gd name="connsiteY5" fmla="*/ 1520554 h 1655980"/>
              <a:gd name="connsiteX6" fmla="*/ 1651726 w 1651726"/>
              <a:gd name="connsiteY6" fmla="*/ 1655980 h 1655980"/>
              <a:gd name="connsiteX7" fmla="*/ 0 w 1651726"/>
              <a:gd name="connsiteY7" fmla="*/ 165598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0612 h 1655980"/>
              <a:gd name="connsiteX4" fmla="*/ 1515563 w 1651726"/>
              <a:gd name="connsiteY4" fmla="*/ 1520554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0612 h 1655980"/>
              <a:gd name="connsiteX4" fmla="*/ 1551282 w 1651726"/>
              <a:gd name="connsiteY4" fmla="*/ 1522935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2 w 1651726"/>
              <a:gd name="connsiteY4" fmla="*/ 1522935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2 w 1651726"/>
              <a:gd name="connsiteY4" fmla="*/ 1515791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2 w 1651726"/>
              <a:gd name="connsiteY4" fmla="*/ 1525316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6520 w 1651726"/>
              <a:gd name="connsiteY4" fmla="*/ 1522935 h 1655980"/>
              <a:gd name="connsiteX5" fmla="*/ 1651726 w 1651726"/>
              <a:gd name="connsiteY5" fmla="*/ 1520554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6520 w 1651726"/>
              <a:gd name="connsiteY4" fmla="*/ 1522935 h 1655980"/>
              <a:gd name="connsiteX5" fmla="*/ 1649345 w 1651726"/>
              <a:gd name="connsiteY5" fmla="*/ 1553891 h 1655980"/>
              <a:gd name="connsiteX6" fmla="*/ 1651726 w 1651726"/>
              <a:gd name="connsiteY6" fmla="*/ 1655980 h 1655980"/>
              <a:gd name="connsiteX7" fmla="*/ 0 w 1651726"/>
              <a:gd name="connsiteY7" fmla="*/ 1655980 h 1655980"/>
              <a:gd name="connsiteX8" fmla="*/ 0 w 1651726"/>
              <a:gd name="connsiteY8" fmla="*/ 0 h 1655980"/>
              <a:gd name="connsiteX0" fmla="*/ 0 w 1654213"/>
              <a:gd name="connsiteY0" fmla="*/ 0 h 1655980"/>
              <a:gd name="connsiteX1" fmla="*/ 1651726 w 1654213"/>
              <a:gd name="connsiteY1" fmla="*/ 0 h 1655980"/>
              <a:gd name="connsiteX2" fmla="*/ 1651726 w 1654213"/>
              <a:gd name="connsiteY2" fmla="*/ 1385374 h 1655980"/>
              <a:gd name="connsiteX3" fmla="*/ 1551282 w 1654213"/>
              <a:gd name="connsiteY3" fmla="*/ 1385374 h 1655980"/>
              <a:gd name="connsiteX4" fmla="*/ 1546520 w 1654213"/>
              <a:gd name="connsiteY4" fmla="*/ 1522935 h 1655980"/>
              <a:gd name="connsiteX5" fmla="*/ 1654108 w 1654213"/>
              <a:gd name="connsiteY5" fmla="*/ 1527697 h 1655980"/>
              <a:gd name="connsiteX6" fmla="*/ 1651726 w 1654213"/>
              <a:gd name="connsiteY6" fmla="*/ 1655980 h 1655980"/>
              <a:gd name="connsiteX7" fmla="*/ 0 w 1654213"/>
              <a:gd name="connsiteY7" fmla="*/ 1655980 h 1655980"/>
              <a:gd name="connsiteX8" fmla="*/ 0 w 1654213"/>
              <a:gd name="connsiteY8" fmla="*/ 0 h 1655980"/>
              <a:gd name="connsiteX0" fmla="*/ 0 w 1651956"/>
              <a:gd name="connsiteY0" fmla="*/ 0 h 1655980"/>
              <a:gd name="connsiteX1" fmla="*/ 1651726 w 1651956"/>
              <a:gd name="connsiteY1" fmla="*/ 0 h 1655980"/>
              <a:gd name="connsiteX2" fmla="*/ 1651726 w 1651956"/>
              <a:gd name="connsiteY2" fmla="*/ 1385374 h 1655980"/>
              <a:gd name="connsiteX3" fmla="*/ 1551282 w 1651956"/>
              <a:gd name="connsiteY3" fmla="*/ 1385374 h 1655980"/>
              <a:gd name="connsiteX4" fmla="*/ 1546520 w 1651956"/>
              <a:gd name="connsiteY4" fmla="*/ 1522935 h 1655980"/>
              <a:gd name="connsiteX5" fmla="*/ 1651727 w 1651956"/>
              <a:gd name="connsiteY5" fmla="*/ 1527697 h 1655980"/>
              <a:gd name="connsiteX6" fmla="*/ 1651726 w 1651956"/>
              <a:gd name="connsiteY6" fmla="*/ 1655980 h 1655980"/>
              <a:gd name="connsiteX7" fmla="*/ 0 w 1651956"/>
              <a:gd name="connsiteY7" fmla="*/ 1655980 h 1655980"/>
              <a:gd name="connsiteX8" fmla="*/ 0 w 165195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6520 w 1651726"/>
              <a:gd name="connsiteY4" fmla="*/ 1522935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48901 w 1651726"/>
              <a:gd name="connsiteY4" fmla="*/ 1530079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22708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51282 w 1651726"/>
              <a:gd name="connsiteY3" fmla="*/ 1385374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27470 w 1651726"/>
              <a:gd name="connsiteY3" fmla="*/ 1366324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5374 h 1655980"/>
              <a:gd name="connsiteX3" fmla="*/ 1548901 w 1651726"/>
              <a:gd name="connsiteY3" fmla="*/ 1375849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42201 w 1651726"/>
              <a:gd name="connsiteY2" fmla="*/ 1347274 h 1655980"/>
              <a:gd name="connsiteX3" fmla="*/ 1548901 w 1651726"/>
              <a:gd name="connsiteY3" fmla="*/ 1375849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78230 h 1655980"/>
              <a:gd name="connsiteX3" fmla="*/ 1548901 w 1651726"/>
              <a:gd name="connsiteY3" fmla="*/ 1375849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78230 h 1655980"/>
              <a:gd name="connsiteX3" fmla="*/ 1546519 w 1651726"/>
              <a:gd name="connsiteY3" fmla="*/ 1382993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6519 w 1651726"/>
              <a:gd name="connsiteY3" fmla="*/ 1382993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51283 w 1651726"/>
              <a:gd name="connsiteY4" fmla="*/ 1527698 h 1655980"/>
              <a:gd name="connsiteX5" fmla="*/ 1649346 w 1651726"/>
              <a:gd name="connsiteY5" fmla="*/ 1527697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51283 w 1651726"/>
              <a:gd name="connsiteY4" fmla="*/ 1527698 h 1655980"/>
              <a:gd name="connsiteX5" fmla="*/ 1649346 w 1651726"/>
              <a:gd name="connsiteY5" fmla="*/ 1525316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53664 w 1651726"/>
              <a:gd name="connsiteY4" fmla="*/ 1527698 h 1655980"/>
              <a:gd name="connsiteX5" fmla="*/ 1649346 w 1651726"/>
              <a:gd name="connsiteY5" fmla="*/ 1525316 h 1655980"/>
              <a:gd name="connsiteX6" fmla="*/ 1651726 w 1651726"/>
              <a:gd name="connsiteY6" fmla="*/ 1655980 h 1655980"/>
              <a:gd name="connsiteX7" fmla="*/ 0 w 1651726"/>
              <a:gd name="connsiteY7" fmla="*/ 1655980 h 1655980"/>
              <a:gd name="connsiteX8" fmla="*/ 0 w 1651726"/>
              <a:gd name="connsiteY8" fmla="*/ 0 h 1655980"/>
              <a:gd name="connsiteX0" fmla="*/ 0 w 1651726"/>
              <a:gd name="connsiteY0" fmla="*/ 0 h 1655980"/>
              <a:gd name="connsiteX1" fmla="*/ 1651726 w 1651726"/>
              <a:gd name="connsiteY1" fmla="*/ 0 h 1655980"/>
              <a:gd name="connsiteX2" fmla="*/ 1651726 w 1651726"/>
              <a:gd name="connsiteY2" fmla="*/ 1382993 h 1655980"/>
              <a:gd name="connsiteX3" fmla="*/ 1548900 w 1651726"/>
              <a:gd name="connsiteY3" fmla="*/ 1382993 h 1655980"/>
              <a:gd name="connsiteX4" fmla="*/ 1548901 w 1651726"/>
              <a:gd name="connsiteY4" fmla="*/ 1525317 h 1655980"/>
              <a:gd name="connsiteX5" fmla="*/ 1649346 w 1651726"/>
              <a:gd name="connsiteY5" fmla="*/ 1525316 h 1655980"/>
              <a:gd name="connsiteX6" fmla="*/ 1651726 w 1651726"/>
              <a:gd name="connsiteY6" fmla="*/ 1655980 h 1655980"/>
              <a:gd name="connsiteX7" fmla="*/ 0 w 1651726"/>
              <a:gd name="connsiteY7" fmla="*/ 1655980 h 1655980"/>
              <a:gd name="connsiteX8" fmla="*/ 0 w 1651726"/>
              <a:gd name="connsiteY8" fmla="*/ 0 h 165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726" h="1655980">
                <a:moveTo>
                  <a:pt x="0" y="0"/>
                </a:moveTo>
                <a:lnTo>
                  <a:pt x="1651726" y="0"/>
                </a:lnTo>
                <a:lnTo>
                  <a:pt x="1651726" y="1382993"/>
                </a:lnTo>
                <a:lnTo>
                  <a:pt x="1548900" y="1382993"/>
                </a:lnTo>
                <a:cubicBezTo>
                  <a:pt x="1548106" y="1431228"/>
                  <a:pt x="1549695" y="1477082"/>
                  <a:pt x="1548901" y="1525317"/>
                </a:cubicBezTo>
                <a:lnTo>
                  <a:pt x="1649346" y="1525316"/>
                </a:lnTo>
                <a:cubicBezTo>
                  <a:pt x="1650140" y="1559346"/>
                  <a:pt x="1650932" y="1621950"/>
                  <a:pt x="1651726" y="1655980"/>
                </a:cubicBezTo>
                <a:lnTo>
                  <a:pt x="0" y="1655980"/>
                </a:lnTo>
                <a:lnTo>
                  <a:pt x="0" y="0"/>
                </a:lnTo>
                <a:close/>
              </a:path>
            </a:pathLst>
          </a:custGeom>
          <a:solidFill>
            <a:schemeClr val="tx2"/>
          </a:solidFill>
        </p:spPr>
        <p:txBody>
          <a:bodyPr wrap="square" anchor="ctr">
            <a:noAutofit/>
          </a:bodyPr>
          <a:lstStyle>
            <a:lvl1pPr marL="457200" marR="0" indent="-457200" algn="ctr" defTabSz="914400" rtl="0" eaLnBrk="1" fontAlgn="auto" latinLnBrk="0" hangingPunct="1">
              <a:lnSpc>
                <a:spcPct val="100000"/>
              </a:lnSpc>
              <a:spcBef>
                <a:spcPts val="2400"/>
              </a:spcBef>
              <a:spcAft>
                <a:spcPts val="800"/>
              </a:spcAft>
              <a:buClrTx/>
              <a:buSzTx/>
              <a:buFont typeface="Arial" panose="020B0604020202020204" pitchFamily="34" charset="0"/>
              <a:buChar char="•"/>
              <a:tabLst/>
              <a:defRPr/>
            </a:lvl1pPr>
          </a:lstStyle>
          <a:p>
            <a:pPr marL="457200" marR="0" lvl="0" indent="-457200" algn="l" defTabSz="914400" rtl="0" eaLnBrk="1" fontAlgn="auto" latinLnBrk="0" hangingPunct="1">
              <a:lnSpc>
                <a:spcPct val="100000"/>
              </a:lnSpc>
              <a:spcBef>
                <a:spcPts val="2400"/>
              </a:spcBef>
              <a:spcAft>
                <a:spcPts val="800"/>
              </a:spcAft>
              <a:buClr>
                <a:schemeClr val="accent1"/>
              </a:buClr>
              <a:buSzTx/>
              <a:buFont typeface="Wingdings" pitchFamily="2" charset="2"/>
              <a:buChar char="§"/>
              <a:tabLst/>
              <a:defRPr/>
            </a:pPr>
            <a:r>
              <a:rPr lang="en-US" dirty="0"/>
              <a:t>Insert Photo</a:t>
            </a:r>
          </a:p>
        </p:txBody>
      </p:sp>
    </p:spTree>
    <p:extLst>
      <p:ext uri="{BB962C8B-B14F-4D97-AF65-F5344CB8AC3E}">
        <p14:creationId xmlns:p14="http://schemas.microsoft.com/office/powerpoint/2010/main" val="349753090"/>
      </p:ext>
    </p:extLst>
  </p:cSld>
  <p:clrMapOvr>
    <a:masterClrMapping/>
  </p:clrMapOvr>
  <p:transition spd="slow">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Bio Page">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p:txBody>
          <a:bodyPr/>
          <a:lstStyle/>
          <a:p>
            <a:r>
              <a:rPr lang="en-US" dirty="0"/>
              <a:t>Biographies</a:t>
            </a:r>
          </a:p>
        </p:txBody>
      </p:sp>
      <p:sp>
        <p:nvSpPr>
          <p:cNvPr id="18" name="Text Placeholder 17">
            <a:extLst>
              <a:ext uri="{FF2B5EF4-FFF2-40B4-BE49-F238E27FC236}">
                <a16:creationId xmlns:a16="http://schemas.microsoft.com/office/drawing/2014/main" id="{63F751DA-97B9-904D-81FD-E540FFE38259}"/>
              </a:ext>
            </a:extLst>
          </p:cNvPr>
          <p:cNvSpPr>
            <a:spLocks noGrp="1"/>
          </p:cNvSpPr>
          <p:nvPr>
            <p:ph type="body" sz="quarter" idx="14" hasCustomPrompt="1"/>
          </p:nvPr>
        </p:nvSpPr>
        <p:spPr>
          <a:xfrm>
            <a:off x="1012675" y="5024498"/>
            <a:ext cx="5272203" cy="1356132"/>
          </a:xfrm>
        </p:spPr>
        <p:txBody>
          <a:bodyPr/>
          <a:lstStyle>
            <a:lvl1pPr marL="19050" indent="-19050">
              <a:buNone/>
              <a:tabLst/>
              <a:defRPr sz="2400" b="1">
                <a:solidFill>
                  <a:schemeClr val="tx1"/>
                </a:solidFill>
              </a:defRPr>
            </a:lvl1pPr>
            <a:lvl2pPr marL="19050" indent="-19050">
              <a:buNone/>
              <a:tabLst/>
              <a:defRPr sz="2400">
                <a:solidFill>
                  <a:schemeClr val="tx1"/>
                </a:solidFill>
              </a:defRPr>
            </a:lvl2pPr>
            <a:lvl3pPr marL="19050" indent="-19050">
              <a:buNone/>
              <a:tabLst/>
              <a:defRPr/>
            </a:lvl3pPr>
            <a:lvl4pPr marL="19050" indent="-19050">
              <a:buNone/>
              <a:tabLst/>
              <a:defRPr/>
            </a:lvl4pPr>
            <a:lvl5pPr marL="19050" indent="-19050">
              <a:buNone/>
              <a:tabLst/>
              <a:defRPr/>
            </a:lvl5pPr>
          </a:lstStyle>
          <a:p>
            <a:pPr lvl="0"/>
            <a:r>
              <a:rPr lang="en-US" dirty="0"/>
              <a:t>Click to edit Master styles</a:t>
            </a:r>
          </a:p>
          <a:p>
            <a:pPr lvl="1"/>
            <a:r>
              <a:rPr lang="en-US" dirty="0"/>
              <a:t>Second level</a:t>
            </a:r>
          </a:p>
        </p:txBody>
      </p:sp>
      <p:sp>
        <p:nvSpPr>
          <p:cNvPr id="23" name="Picture Placeholder 22">
            <a:extLst>
              <a:ext uri="{FF2B5EF4-FFF2-40B4-BE49-F238E27FC236}">
                <a16:creationId xmlns:a16="http://schemas.microsoft.com/office/drawing/2014/main" id="{E3EB14CD-3CB3-B94E-B813-DCBE22E7EF63}"/>
              </a:ext>
            </a:extLst>
          </p:cNvPr>
          <p:cNvSpPr>
            <a:spLocks noGrp="1"/>
          </p:cNvSpPr>
          <p:nvPr>
            <p:ph type="pic" sz="quarter" idx="21" hasCustomPrompt="1"/>
          </p:nvPr>
        </p:nvSpPr>
        <p:spPr>
          <a:xfrm>
            <a:off x="1012672" y="2568576"/>
            <a:ext cx="2697430" cy="2197736"/>
          </a:xfrm>
          <a:custGeom>
            <a:avLst/>
            <a:gdLst>
              <a:gd name="connsiteX0" fmla="*/ 0 w 1651726"/>
              <a:gd name="connsiteY0" fmla="*/ 0 h 1655980"/>
              <a:gd name="connsiteX1" fmla="*/ 1651726 w 1651726"/>
              <a:gd name="connsiteY1" fmla="*/ 0 h 1655980"/>
              <a:gd name="connsiteX2" fmla="*/ 1651726 w 1651726"/>
              <a:gd name="connsiteY2" fmla="*/ 822603 h 1655980"/>
              <a:gd name="connsiteX3" fmla="*/ 1651726 w 1651726"/>
              <a:gd name="connsiteY3" fmla="*/ 1385374 h 1655980"/>
              <a:gd name="connsiteX4" fmla="*/ 1651726 w 1651726"/>
              <a:gd name="connsiteY4" fmla="*/ 1520554 h 1655980"/>
              <a:gd name="connsiteX5" fmla="*/ 1651726 w 1651726"/>
              <a:gd name="connsiteY5" fmla="*/ 1655980 h 1655980"/>
              <a:gd name="connsiteX6" fmla="*/ 818349 w 1651726"/>
              <a:gd name="connsiteY6" fmla="*/ 1655980 h 1655980"/>
              <a:gd name="connsiteX7" fmla="*/ 0 w 1651726"/>
              <a:gd name="connsiteY7" fmla="*/ 1655980 h 165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1726" h="1655980">
                <a:moveTo>
                  <a:pt x="0" y="0"/>
                </a:moveTo>
                <a:lnTo>
                  <a:pt x="1651726" y="0"/>
                </a:lnTo>
                <a:lnTo>
                  <a:pt x="1651726" y="822603"/>
                </a:lnTo>
                <a:lnTo>
                  <a:pt x="1651726" y="1385374"/>
                </a:lnTo>
                <a:lnTo>
                  <a:pt x="1651726" y="1520554"/>
                </a:lnTo>
                <a:lnTo>
                  <a:pt x="1651726" y="1655980"/>
                </a:lnTo>
                <a:lnTo>
                  <a:pt x="818349" y="1655980"/>
                </a:lnTo>
                <a:lnTo>
                  <a:pt x="0" y="1655980"/>
                </a:lnTo>
                <a:close/>
              </a:path>
            </a:pathLst>
          </a:custGeom>
          <a:solidFill>
            <a:schemeClr val="tx2"/>
          </a:solidFill>
        </p:spPr>
        <p:txBody>
          <a:bodyPr wrap="square" anchor="ctr">
            <a:noAutofit/>
          </a:bodyPr>
          <a:lstStyle>
            <a:lvl1pPr marL="0" marR="0" indent="0" algn="ctr" defTabSz="914400" rtl="0" eaLnBrk="1" fontAlgn="auto" latinLnBrk="0" hangingPunct="1">
              <a:lnSpc>
                <a:spcPct val="100000"/>
              </a:lnSpc>
              <a:spcBef>
                <a:spcPts val="2400"/>
              </a:spcBef>
              <a:spcAft>
                <a:spcPts val="800"/>
              </a:spcAft>
              <a:buClr>
                <a:schemeClr val="tx1"/>
              </a:buClr>
              <a:buSzTx/>
              <a:buFont typeface="Arial" panose="020B0604020202020204" pitchFamily="34" charset="0"/>
              <a:buNone/>
              <a:tabLst/>
              <a:defRPr/>
            </a:lvl1pPr>
          </a:lstStyle>
          <a:p>
            <a:pPr marL="457200" marR="0" lvl="0" indent="-457200" algn="l" defTabSz="914400" rtl="0" eaLnBrk="1" fontAlgn="auto" latinLnBrk="0" hangingPunct="1">
              <a:lnSpc>
                <a:spcPct val="100000"/>
              </a:lnSpc>
              <a:spcBef>
                <a:spcPts val="2400"/>
              </a:spcBef>
              <a:spcAft>
                <a:spcPts val="800"/>
              </a:spcAft>
              <a:buClr>
                <a:schemeClr val="accent1"/>
              </a:buClr>
              <a:buSzTx/>
              <a:buFont typeface="Wingdings" pitchFamily="2" charset="2"/>
              <a:buChar char="§"/>
              <a:tabLst/>
              <a:defRPr/>
            </a:pPr>
            <a:r>
              <a:rPr lang="en-US" dirty="0"/>
              <a:t>Insert Photo</a:t>
            </a:r>
          </a:p>
        </p:txBody>
      </p:sp>
      <p:sp>
        <p:nvSpPr>
          <p:cNvPr id="27" name="Text Placeholder 17">
            <a:extLst>
              <a:ext uri="{FF2B5EF4-FFF2-40B4-BE49-F238E27FC236}">
                <a16:creationId xmlns:a16="http://schemas.microsoft.com/office/drawing/2014/main" id="{8FD0EAEA-89B3-1347-891C-AF8F576C0226}"/>
              </a:ext>
            </a:extLst>
          </p:cNvPr>
          <p:cNvSpPr>
            <a:spLocks noGrp="1"/>
          </p:cNvSpPr>
          <p:nvPr>
            <p:ph type="body" sz="quarter" idx="22" hasCustomPrompt="1"/>
          </p:nvPr>
        </p:nvSpPr>
        <p:spPr>
          <a:xfrm>
            <a:off x="6688662" y="5024498"/>
            <a:ext cx="5272203" cy="1356132"/>
          </a:xfrm>
        </p:spPr>
        <p:txBody>
          <a:bodyPr/>
          <a:lstStyle>
            <a:lvl1pPr marL="19050" indent="-19050">
              <a:buNone/>
              <a:tabLst/>
              <a:defRPr sz="2400" b="1">
                <a:solidFill>
                  <a:schemeClr val="tx1"/>
                </a:solidFill>
              </a:defRPr>
            </a:lvl1pPr>
            <a:lvl2pPr marL="19050" indent="-19050">
              <a:buNone/>
              <a:tabLst/>
              <a:defRPr sz="2400">
                <a:solidFill>
                  <a:schemeClr val="tx1"/>
                </a:solidFill>
              </a:defRPr>
            </a:lvl2pPr>
            <a:lvl3pPr marL="19050" indent="-19050">
              <a:buNone/>
              <a:tabLst/>
              <a:defRPr/>
            </a:lvl3pPr>
            <a:lvl4pPr marL="19050" indent="-19050">
              <a:buNone/>
              <a:tabLst/>
              <a:defRPr/>
            </a:lvl4pPr>
            <a:lvl5pPr marL="19050" indent="-19050">
              <a:buNone/>
              <a:tabLst/>
              <a:defRPr/>
            </a:lvl5pPr>
          </a:lstStyle>
          <a:p>
            <a:pPr lvl="0"/>
            <a:r>
              <a:rPr lang="en-US" dirty="0"/>
              <a:t>Click to edit Master styles</a:t>
            </a:r>
          </a:p>
          <a:p>
            <a:pPr lvl="1"/>
            <a:r>
              <a:rPr lang="en-US" dirty="0"/>
              <a:t>Second level</a:t>
            </a:r>
          </a:p>
        </p:txBody>
      </p:sp>
      <p:sp>
        <p:nvSpPr>
          <p:cNvPr id="29" name="Picture Placeholder 28">
            <a:extLst>
              <a:ext uri="{FF2B5EF4-FFF2-40B4-BE49-F238E27FC236}">
                <a16:creationId xmlns:a16="http://schemas.microsoft.com/office/drawing/2014/main" id="{80B890CF-D1D7-D24A-92C2-072CB8AC3E7F}"/>
              </a:ext>
            </a:extLst>
          </p:cNvPr>
          <p:cNvSpPr>
            <a:spLocks noGrp="1"/>
          </p:cNvSpPr>
          <p:nvPr>
            <p:ph type="pic" sz="quarter" idx="24" hasCustomPrompt="1"/>
          </p:nvPr>
        </p:nvSpPr>
        <p:spPr>
          <a:xfrm>
            <a:off x="6688662" y="2568576"/>
            <a:ext cx="2697430" cy="2197736"/>
          </a:xfrm>
          <a:custGeom>
            <a:avLst/>
            <a:gdLst>
              <a:gd name="connsiteX0" fmla="*/ 0 w 1651726"/>
              <a:gd name="connsiteY0" fmla="*/ 0 h 1655980"/>
              <a:gd name="connsiteX1" fmla="*/ 1651726 w 1651726"/>
              <a:gd name="connsiteY1" fmla="*/ 0 h 1655980"/>
              <a:gd name="connsiteX2" fmla="*/ 1651726 w 1651726"/>
              <a:gd name="connsiteY2" fmla="*/ 822603 h 1655980"/>
              <a:gd name="connsiteX3" fmla="*/ 1651726 w 1651726"/>
              <a:gd name="connsiteY3" fmla="*/ 1385374 h 1655980"/>
              <a:gd name="connsiteX4" fmla="*/ 1651726 w 1651726"/>
              <a:gd name="connsiteY4" fmla="*/ 1520554 h 1655980"/>
              <a:gd name="connsiteX5" fmla="*/ 1651726 w 1651726"/>
              <a:gd name="connsiteY5" fmla="*/ 1655980 h 1655980"/>
              <a:gd name="connsiteX6" fmla="*/ 818349 w 1651726"/>
              <a:gd name="connsiteY6" fmla="*/ 1655980 h 1655980"/>
              <a:gd name="connsiteX7" fmla="*/ 0 w 1651726"/>
              <a:gd name="connsiteY7" fmla="*/ 1655980 h 165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1726" h="1655980">
                <a:moveTo>
                  <a:pt x="0" y="0"/>
                </a:moveTo>
                <a:lnTo>
                  <a:pt x="1651726" y="0"/>
                </a:lnTo>
                <a:lnTo>
                  <a:pt x="1651726" y="822603"/>
                </a:lnTo>
                <a:lnTo>
                  <a:pt x="1651726" y="1385374"/>
                </a:lnTo>
                <a:lnTo>
                  <a:pt x="1651726" y="1520554"/>
                </a:lnTo>
                <a:lnTo>
                  <a:pt x="1651726" y="1655980"/>
                </a:lnTo>
                <a:lnTo>
                  <a:pt x="818349" y="1655980"/>
                </a:lnTo>
                <a:lnTo>
                  <a:pt x="0" y="1655980"/>
                </a:lnTo>
                <a:close/>
              </a:path>
            </a:pathLst>
          </a:custGeom>
          <a:solidFill>
            <a:schemeClr val="tx2"/>
          </a:solidFill>
        </p:spPr>
        <p:txBody>
          <a:bodyPr wrap="square" anchor="ctr">
            <a:noAutofit/>
          </a:bodyPr>
          <a:lstStyle>
            <a:lvl1pPr marL="0" marR="0" indent="0" algn="ctr" defTabSz="914400" rtl="0" eaLnBrk="1" fontAlgn="auto" latinLnBrk="0" hangingPunct="1">
              <a:lnSpc>
                <a:spcPct val="100000"/>
              </a:lnSpc>
              <a:spcBef>
                <a:spcPts val="2400"/>
              </a:spcBef>
              <a:spcAft>
                <a:spcPts val="800"/>
              </a:spcAft>
              <a:buClr>
                <a:schemeClr val="tx1"/>
              </a:buClr>
              <a:buSzTx/>
              <a:buFont typeface="Arial" panose="020B0604020202020204" pitchFamily="34" charset="0"/>
              <a:buNone/>
              <a:tabLst/>
              <a:defRPr/>
            </a:lvl1pPr>
          </a:lstStyle>
          <a:p>
            <a:pPr marL="457200" marR="0" lvl="0" indent="-457200" algn="l" defTabSz="914400" rtl="0" eaLnBrk="1" fontAlgn="auto" latinLnBrk="0" hangingPunct="1">
              <a:lnSpc>
                <a:spcPct val="100000"/>
              </a:lnSpc>
              <a:spcBef>
                <a:spcPts val="2400"/>
              </a:spcBef>
              <a:spcAft>
                <a:spcPts val="800"/>
              </a:spcAft>
              <a:buClr>
                <a:schemeClr val="accent1"/>
              </a:buClr>
              <a:buSzTx/>
              <a:buFont typeface="Wingdings" pitchFamily="2" charset="2"/>
              <a:buChar char="§"/>
              <a:tabLst/>
              <a:defRPr/>
            </a:pPr>
            <a:r>
              <a:rPr lang="en-US" dirty="0"/>
              <a:t>Insert Photo</a:t>
            </a:r>
          </a:p>
        </p:txBody>
      </p:sp>
      <p:sp>
        <p:nvSpPr>
          <p:cNvPr id="30" name="Text Placeholder 17">
            <a:extLst>
              <a:ext uri="{FF2B5EF4-FFF2-40B4-BE49-F238E27FC236}">
                <a16:creationId xmlns:a16="http://schemas.microsoft.com/office/drawing/2014/main" id="{C96710FD-2AE1-FE49-B857-BBB91D5FCF31}"/>
              </a:ext>
            </a:extLst>
          </p:cNvPr>
          <p:cNvSpPr>
            <a:spLocks noGrp="1"/>
          </p:cNvSpPr>
          <p:nvPr>
            <p:ph type="body" sz="quarter" idx="25" hasCustomPrompt="1"/>
          </p:nvPr>
        </p:nvSpPr>
        <p:spPr>
          <a:xfrm>
            <a:off x="12414655" y="5024498"/>
            <a:ext cx="5272203" cy="1356132"/>
          </a:xfrm>
        </p:spPr>
        <p:txBody>
          <a:bodyPr/>
          <a:lstStyle>
            <a:lvl1pPr marL="19050" indent="-19050">
              <a:buNone/>
              <a:tabLst/>
              <a:defRPr sz="2400" b="1">
                <a:solidFill>
                  <a:schemeClr val="tx1"/>
                </a:solidFill>
              </a:defRPr>
            </a:lvl1pPr>
            <a:lvl2pPr marL="19050" indent="-19050">
              <a:buNone/>
              <a:tabLst/>
              <a:defRPr sz="2400">
                <a:solidFill>
                  <a:schemeClr val="tx1"/>
                </a:solidFill>
              </a:defRPr>
            </a:lvl2pPr>
            <a:lvl3pPr marL="19050" indent="-19050">
              <a:buNone/>
              <a:tabLst/>
              <a:defRPr/>
            </a:lvl3pPr>
            <a:lvl4pPr marL="19050" indent="-19050">
              <a:buNone/>
              <a:tabLst/>
              <a:defRPr/>
            </a:lvl4pPr>
            <a:lvl5pPr marL="19050" indent="-19050">
              <a:buNone/>
              <a:tabLst/>
              <a:defRPr/>
            </a:lvl5pPr>
          </a:lstStyle>
          <a:p>
            <a:pPr lvl="0"/>
            <a:r>
              <a:rPr lang="en-US" dirty="0"/>
              <a:t>Click to edit Master styles</a:t>
            </a:r>
          </a:p>
          <a:p>
            <a:pPr lvl="1"/>
            <a:r>
              <a:rPr lang="en-US" dirty="0"/>
              <a:t>Second level</a:t>
            </a:r>
          </a:p>
        </p:txBody>
      </p:sp>
      <p:sp>
        <p:nvSpPr>
          <p:cNvPr id="32" name="Picture Placeholder 31">
            <a:extLst>
              <a:ext uri="{FF2B5EF4-FFF2-40B4-BE49-F238E27FC236}">
                <a16:creationId xmlns:a16="http://schemas.microsoft.com/office/drawing/2014/main" id="{90A4BF75-EC94-1A41-83C1-92CBDDB0A25A}"/>
              </a:ext>
            </a:extLst>
          </p:cNvPr>
          <p:cNvSpPr>
            <a:spLocks noGrp="1"/>
          </p:cNvSpPr>
          <p:nvPr>
            <p:ph type="pic" sz="quarter" idx="27" hasCustomPrompt="1"/>
          </p:nvPr>
        </p:nvSpPr>
        <p:spPr>
          <a:xfrm>
            <a:off x="12414654" y="2568576"/>
            <a:ext cx="2697430" cy="2197736"/>
          </a:xfrm>
          <a:custGeom>
            <a:avLst/>
            <a:gdLst>
              <a:gd name="connsiteX0" fmla="*/ 0 w 1651726"/>
              <a:gd name="connsiteY0" fmla="*/ 0 h 1655980"/>
              <a:gd name="connsiteX1" fmla="*/ 1651726 w 1651726"/>
              <a:gd name="connsiteY1" fmla="*/ 0 h 1655980"/>
              <a:gd name="connsiteX2" fmla="*/ 1651726 w 1651726"/>
              <a:gd name="connsiteY2" fmla="*/ 822603 h 1655980"/>
              <a:gd name="connsiteX3" fmla="*/ 1651726 w 1651726"/>
              <a:gd name="connsiteY3" fmla="*/ 1385374 h 1655980"/>
              <a:gd name="connsiteX4" fmla="*/ 1651726 w 1651726"/>
              <a:gd name="connsiteY4" fmla="*/ 1520554 h 1655980"/>
              <a:gd name="connsiteX5" fmla="*/ 1651726 w 1651726"/>
              <a:gd name="connsiteY5" fmla="*/ 1655980 h 1655980"/>
              <a:gd name="connsiteX6" fmla="*/ 818349 w 1651726"/>
              <a:gd name="connsiteY6" fmla="*/ 1655980 h 1655980"/>
              <a:gd name="connsiteX7" fmla="*/ 0 w 1651726"/>
              <a:gd name="connsiteY7" fmla="*/ 1655980 h 165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1726" h="1655980">
                <a:moveTo>
                  <a:pt x="0" y="0"/>
                </a:moveTo>
                <a:lnTo>
                  <a:pt x="1651726" y="0"/>
                </a:lnTo>
                <a:lnTo>
                  <a:pt x="1651726" y="822603"/>
                </a:lnTo>
                <a:lnTo>
                  <a:pt x="1651726" y="1385374"/>
                </a:lnTo>
                <a:lnTo>
                  <a:pt x="1651726" y="1520554"/>
                </a:lnTo>
                <a:lnTo>
                  <a:pt x="1651726" y="1655980"/>
                </a:lnTo>
                <a:lnTo>
                  <a:pt x="818349" y="1655980"/>
                </a:lnTo>
                <a:lnTo>
                  <a:pt x="0" y="1655980"/>
                </a:lnTo>
                <a:close/>
              </a:path>
            </a:pathLst>
          </a:custGeom>
          <a:solidFill>
            <a:schemeClr val="tx2"/>
          </a:solidFill>
        </p:spPr>
        <p:txBody>
          <a:bodyPr wrap="square" anchor="ctr">
            <a:noAutofit/>
          </a:bodyPr>
          <a:lstStyle>
            <a:lvl1pPr marL="457200" marR="0" indent="-457200" algn="ctr" defTabSz="914400" rtl="0" eaLnBrk="1" fontAlgn="auto" latinLnBrk="0" hangingPunct="1">
              <a:lnSpc>
                <a:spcPct val="100000"/>
              </a:lnSpc>
              <a:spcBef>
                <a:spcPts val="2400"/>
              </a:spcBef>
              <a:spcAft>
                <a:spcPts val="800"/>
              </a:spcAft>
              <a:buClr>
                <a:schemeClr val="tx1"/>
              </a:buClr>
              <a:buSzTx/>
              <a:buFont typeface="Arial" panose="020B0604020202020204" pitchFamily="34" charset="0"/>
              <a:buChar char="•"/>
              <a:tabLst/>
              <a:defRPr/>
            </a:lvl1pPr>
          </a:lstStyle>
          <a:p>
            <a:pPr marL="457200" marR="0" lvl="0" indent="-457200" algn="l" defTabSz="914400" rtl="0" eaLnBrk="1" fontAlgn="auto" latinLnBrk="0" hangingPunct="1">
              <a:lnSpc>
                <a:spcPct val="100000"/>
              </a:lnSpc>
              <a:spcBef>
                <a:spcPts val="2400"/>
              </a:spcBef>
              <a:spcAft>
                <a:spcPts val="800"/>
              </a:spcAft>
              <a:buClr>
                <a:schemeClr val="accent1"/>
              </a:buClr>
              <a:buSzTx/>
              <a:buFont typeface="Wingdings" pitchFamily="2" charset="2"/>
              <a:buChar char="§"/>
              <a:tabLst/>
              <a:defRPr/>
            </a:pPr>
            <a:r>
              <a:rPr lang="en-US" dirty="0"/>
              <a:t>Insert Photo</a:t>
            </a:r>
          </a:p>
        </p:txBody>
      </p:sp>
      <p:sp>
        <p:nvSpPr>
          <p:cNvPr id="34" name="Text Placeholder 17">
            <a:extLst>
              <a:ext uri="{FF2B5EF4-FFF2-40B4-BE49-F238E27FC236}">
                <a16:creationId xmlns:a16="http://schemas.microsoft.com/office/drawing/2014/main" id="{13A20CB3-B940-9047-B748-99556642880D}"/>
              </a:ext>
            </a:extLst>
          </p:cNvPr>
          <p:cNvSpPr>
            <a:spLocks noGrp="1"/>
          </p:cNvSpPr>
          <p:nvPr>
            <p:ph type="body" sz="quarter" idx="28" hasCustomPrompt="1"/>
          </p:nvPr>
        </p:nvSpPr>
        <p:spPr>
          <a:xfrm>
            <a:off x="18115648" y="5024498"/>
            <a:ext cx="5272203" cy="1356132"/>
          </a:xfrm>
        </p:spPr>
        <p:txBody>
          <a:bodyPr/>
          <a:lstStyle>
            <a:lvl1pPr marL="19050" indent="-19050">
              <a:buNone/>
              <a:tabLst/>
              <a:defRPr sz="2400" b="1">
                <a:solidFill>
                  <a:schemeClr val="tx1"/>
                </a:solidFill>
              </a:defRPr>
            </a:lvl1pPr>
            <a:lvl2pPr marL="19050" indent="-19050">
              <a:buNone/>
              <a:tabLst/>
              <a:defRPr sz="2400">
                <a:solidFill>
                  <a:schemeClr val="tx1"/>
                </a:solidFill>
              </a:defRPr>
            </a:lvl2pPr>
            <a:lvl3pPr marL="19050" indent="-19050">
              <a:buNone/>
              <a:tabLst/>
              <a:defRPr/>
            </a:lvl3pPr>
            <a:lvl4pPr marL="19050" indent="-19050">
              <a:buNone/>
              <a:tabLst/>
              <a:defRPr/>
            </a:lvl4pPr>
            <a:lvl5pPr marL="19050" indent="-19050">
              <a:buNone/>
              <a:tabLst/>
              <a:defRPr/>
            </a:lvl5pPr>
          </a:lstStyle>
          <a:p>
            <a:pPr lvl="0"/>
            <a:r>
              <a:rPr lang="en-US" dirty="0"/>
              <a:t>Click to edit Master styles</a:t>
            </a:r>
          </a:p>
          <a:p>
            <a:pPr lvl="1"/>
            <a:r>
              <a:rPr lang="en-US" dirty="0"/>
              <a:t>Second level</a:t>
            </a:r>
          </a:p>
        </p:txBody>
      </p:sp>
      <p:sp>
        <p:nvSpPr>
          <p:cNvPr id="35" name="Text Placeholder 17">
            <a:extLst>
              <a:ext uri="{FF2B5EF4-FFF2-40B4-BE49-F238E27FC236}">
                <a16:creationId xmlns:a16="http://schemas.microsoft.com/office/drawing/2014/main" id="{AC6BC583-F65D-5B49-A1FA-31A020AC1EC9}"/>
              </a:ext>
            </a:extLst>
          </p:cNvPr>
          <p:cNvSpPr>
            <a:spLocks noGrp="1"/>
          </p:cNvSpPr>
          <p:nvPr>
            <p:ph type="body" sz="quarter" idx="29" hasCustomPrompt="1"/>
          </p:nvPr>
        </p:nvSpPr>
        <p:spPr>
          <a:xfrm>
            <a:off x="18115647" y="6638818"/>
            <a:ext cx="5063380" cy="5898832"/>
          </a:xfrm>
        </p:spPr>
        <p:txBody>
          <a:bodyPr/>
          <a:lstStyle>
            <a:lvl1pPr marL="19050" indent="-19050">
              <a:lnSpc>
                <a:spcPts val="2400"/>
              </a:lnSpc>
              <a:buNone/>
              <a:tabLst/>
              <a:defRPr sz="1600" b="0">
                <a:solidFill>
                  <a:schemeClr val="tx1"/>
                </a:solidFill>
              </a:defRPr>
            </a:lvl1pPr>
            <a:lvl2pPr marL="19050" indent="-19050">
              <a:buNone/>
              <a:tabLst/>
              <a:defRPr sz="2000" b="0">
                <a:solidFill>
                  <a:schemeClr val="tx1"/>
                </a:solidFill>
              </a:defRPr>
            </a:lvl2pPr>
            <a:lvl3pPr marL="19050" indent="-19050">
              <a:buNone/>
              <a:tabLst/>
              <a:defRPr/>
            </a:lvl3pPr>
            <a:lvl4pPr marL="19050" indent="-19050">
              <a:buNone/>
              <a:tabLst/>
              <a:defRPr/>
            </a:lvl4pPr>
            <a:lvl5pPr marL="19050" indent="-19050">
              <a:buNone/>
              <a:tabLst/>
              <a:defRPr/>
            </a:lvl5pPr>
          </a:lstStyle>
          <a:p>
            <a:pPr lvl="0"/>
            <a:r>
              <a:rPr lang="en-US" dirty="0"/>
              <a:t>Bio text</a:t>
            </a:r>
          </a:p>
        </p:txBody>
      </p:sp>
      <p:sp>
        <p:nvSpPr>
          <p:cNvPr id="36" name="Picture Placeholder 35">
            <a:extLst>
              <a:ext uri="{FF2B5EF4-FFF2-40B4-BE49-F238E27FC236}">
                <a16:creationId xmlns:a16="http://schemas.microsoft.com/office/drawing/2014/main" id="{80896FB6-9053-6948-8070-05E3344D4D30}"/>
              </a:ext>
            </a:extLst>
          </p:cNvPr>
          <p:cNvSpPr>
            <a:spLocks noGrp="1"/>
          </p:cNvSpPr>
          <p:nvPr>
            <p:ph type="pic" sz="quarter" idx="30" hasCustomPrompt="1"/>
          </p:nvPr>
        </p:nvSpPr>
        <p:spPr>
          <a:xfrm>
            <a:off x="18115645" y="2568576"/>
            <a:ext cx="2697430" cy="2197736"/>
          </a:xfrm>
          <a:custGeom>
            <a:avLst/>
            <a:gdLst>
              <a:gd name="connsiteX0" fmla="*/ 0 w 1651726"/>
              <a:gd name="connsiteY0" fmla="*/ 0 h 1655980"/>
              <a:gd name="connsiteX1" fmla="*/ 1651726 w 1651726"/>
              <a:gd name="connsiteY1" fmla="*/ 0 h 1655980"/>
              <a:gd name="connsiteX2" fmla="*/ 1651726 w 1651726"/>
              <a:gd name="connsiteY2" fmla="*/ 822603 h 1655980"/>
              <a:gd name="connsiteX3" fmla="*/ 1651726 w 1651726"/>
              <a:gd name="connsiteY3" fmla="*/ 1385374 h 1655980"/>
              <a:gd name="connsiteX4" fmla="*/ 1651726 w 1651726"/>
              <a:gd name="connsiteY4" fmla="*/ 1520554 h 1655980"/>
              <a:gd name="connsiteX5" fmla="*/ 1651726 w 1651726"/>
              <a:gd name="connsiteY5" fmla="*/ 1655980 h 1655980"/>
              <a:gd name="connsiteX6" fmla="*/ 818349 w 1651726"/>
              <a:gd name="connsiteY6" fmla="*/ 1655980 h 1655980"/>
              <a:gd name="connsiteX7" fmla="*/ 0 w 1651726"/>
              <a:gd name="connsiteY7" fmla="*/ 1655980 h 165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1726" h="1655980">
                <a:moveTo>
                  <a:pt x="0" y="0"/>
                </a:moveTo>
                <a:lnTo>
                  <a:pt x="1651726" y="0"/>
                </a:lnTo>
                <a:lnTo>
                  <a:pt x="1651726" y="822603"/>
                </a:lnTo>
                <a:lnTo>
                  <a:pt x="1651726" y="1385374"/>
                </a:lnTo>
                <a:lnTo>
                  <a:pt x="1651726" y="1520554"/>
                </a:lnTo>
                <a:lnTo>
                  <a:pt x="1651726" y="1655980"/>
                </a:lnTo>
                <a:lnTo>
                  <a:pt x="818349" y="1655980"/>
                </a:lnTo>
                <a:lnTo>
                  <a:pt x="0" y="1655980"/>
                </a:lnTo>
                <a:close/>
              </a:path>
            </a:pathLst>
          </a:custGeom>
          <a:solidFill>
            <a:schemeClr val="tx2"/>
          </a:solidFill>
        </p:spPr>
        <p:txBody>
          <a:bodyPr wrap="square" anchor="ctr">
            <a:noAutofit/>
          </a:bodyPr>
          <a:lstStyle>
            <a:lvl1pPr marL="457200" marR="0" indent="-457200" algn="ctr" defTabSz="914400" rtl="0" eaLnBrk="1" fontAlgn="auto" latinLnBrk="0" hangingPunct="1">
              <a:lnSpc>
                <a:spcPct val="100000"/>
              </a:lnSpc>
              <a:spcBef>
                <a:spcPts val="2400"/>
              </a:spcBef>
              <a:spcAft>
                <a:spcPts val="800"/>
              </a:spcAft>
              <a:buClr>
                <a:schemeClr val="tx1"/>
              </a:buClr>
              <a:buSzTx/>
              <a:buFont typeface="Arial" panose="020B0604020202020204" pitchFamily="34" charset="0"/>
              <a:buChar char="•"/>
              <a:tabLst/>
              <a:defRPr/>
            </a:lvl1pPr>
          </a:lstStyle>
          <a:p>
            <a:pPr marL="457200" marR="0" lvl="0" indent="-457200" algn="l" defTabSz="914400" rtl="0" eaLnBrk="1" fontAlgn="auto" latinLnBrk="0" hangingPunct="1">
              <a:lnSpc>
                <a:spcPct val="100000"/>
              </a:lnSpc>
              <a:spcBef>
                <a:spcPts val="2400"/>
              </a:spcBef>
              <a:spcAft>
                <a:spcPts val="800"/>
              </a:spcAft>
              <a:buClr>
                <a:schemeClr val="accent1"/>
              </a:buClr>
              <a:buSzTx/>
              <a:buFont typeface="Wingdings" pitchFamily="2" charset="2"/>
              <a:buChar char="§"/>
              <a:tabLst/>
              <a:defRPr/>
            </a:pPr>
            <a:r>
              <a:rPr lang="en-US" dirty="0"/>
              <a:t>Insert Photo</a:t>
            </a:r>
          </a:p>
        </p:txBody>
      </p:sp>
      <p:sp>
        <p:nvSpPr>
          <p:cNvPr id="38" name="Text Placeholder 17">
            <a:extLst>
              <a:ext uri="{FF2B5EF4-FFF2-40B4-BE49-F238E27FC236}">
                <a16:creationId xmlns:a16="http://schemas.microsoft.com/office/drawing/2014/main" id="{C13EB9F4-947F-3647-8439-DB151827E141}"/>
              </a:ext>
            </a:extLst>
          </p:cNvPr>
          <p:cNvSpPr>
            <a:spLocks noGrp="1"/>
          </p:cNvSpPr>
          <p:nvPr>
            <p:ph type="body" sz="quarter" idx="31" hasCustomPrompt="1"/>
          </p:nvPr>
        </p:nvSpPr>
        <p:spPr>
          <a:xfrm>
            <a:off x="12414651" y="6638818"/>
            <a:ext cx="5063380" cy="5898832"/>
          </a:xfrm>
        </p:spPr>
        <p:txBody>
          <a:bodyPr/>
          <a:lstStyle>
            <a:lvl1pPr marL="19050" indent="-19050">
              <a:lnSpc>
                <a:spcPts val="2400"/>
              </a:lnSpc>
              <a:buNone/>
              <a:tabLst/>
              <a:defRPr sz="1600" b="0">
                <a:solidFill>
                  <a:schemeClr val="tx1"/>
                </a:solidFill>
              </a:defRPr>
            </a:lvl1pPr>
            <a:lvl2pPr marL="19050" indent="-19050">
              <a:buNone/>
              <a:tabLst/>
              <a:defRPr sz="2000" b="0">
                <a:solidFill>
                  <a:schemeClr val="tx1"/>
                </a:solidFill>
              </a:defRPr>
            </a:lvl2pPr>
            <a:lvl3pPr marL="19050" indent="-19050">
              <a:buNone/>
              <a:tabLst/>
              <a:defRPr/>
            </a:lvl3pPr>
            <a:lvl4pPr marL="19050" indent="-19050">
              <a:buNone/>
              <a:tabLst/>
              <a:defRPr/>
            </a:lvl4pPr>
            <a:lvl5pPr marL="19050" indent="-19050">
              <a:buNone/>
              <a:tabLst/>
              <a:defRPr/>
            </a:lvl5pPr>
          </a:lstStyle>
          <a:p>
            <a:pPr lvl="0"/>
            <a:r>
              <a:rPr lang="en-US" dirty="0"/>
              <a:t>Bio text</a:t>
            </a:r>
          </a:p>
        </p:txBody>
      </p:sp>
      <p:sp>
        <p:nvSpPr>
          <p:cNvPr id="40" name="Text Placeholder 17">
            <a:extLst>
              <a:ext uri="{FF2B5EF4-FFF2-40B4-BE49-F238E27FC236}">
                <a16:creationId xmlns:a16="http://schemas.microsoft.com/office/drawing/2014/main" id="{FAA39751-6C13-C046-8AAF-9171E7F378B3}"/>
              </a:ext>
            </a:extLst>
          </p:cNvPr>
          <p:cNvSpPr>
            <a:spLocks noGrp="1"/>
          </p:cNvSpPr>
          <p:nvPr>
            <p:ph type="body" sz="quarter" idx="32" hasCustomPrompt="1"/>
          </p:nvPr>
        </p:nvSpPr>
        <p:spPr>
          <a:xfrm>
            <a:off x="6688658" y="6638818"/>
            <a:ext cx="5063380" cy="5898832"/>
          </a:xfrm>
        </p:spPr>
        <p:txBody>
          <a:bodyPr/>
          <a:lstStyle>
            <a:lvl1pPr marL="19050" indent="-19050">
              <a:lnSpc>
                <a:spcPts val="2400"/>
              </a:lnSpc>
              <a:buNone/>
              <a:tabLst/>
              <a:defRPr sz="1600" b="0">
                <a:solidFill>
                  <a:schemeClr val="tx1"/>
                </a:solidFill>
              </a:defRPr>
            </a:lvl1pPr>
            <a:lvl2pPr marL="19050" indent="-19050">
              <a:buNone/>
              <a:tabLst/>
              <a:defRPr sz="2000" b="0">
                <a:solidFill>
                  <a:schemeClr val="tx1"/>
                </a:solidFill>
              </a:defRPr>
            </a:lvl2pPr>
            <a:lvl3pPr marL="19050" indent="-19050">
              <a:buNone/>
              <a:tabLst/>
              <a:defRPr/>
            </a:lvl3pPr>
            <a:lvl4pPr marL="19050" indent="-19050">
              <a:buNone/>
              <a:tabLst/>
              <a:defRPr/>
            </a:lvl4pPr>
            <a:lvl5pPr marL="19050" indent="-19050">
              <a:buNone/>
              <a:tabLst/>
              <a:defRPr/>
            </a:lvl5pPr>
          </a:lstStyle>
          <a:p>
            <a:pPr lvl="0"/>
            <a:r>
              <a:rPr lang="en-US" dirty="0"/>
              <a:t>Bio text</a:t>
            </a:r>
          </a:p>
        </p:txBody>
      </p:sp>
      <p:sp>
        <p:nvSpPr>
          <p:cNvPr id="46" name="Text Placeholder 17">
            <a:extLst>
              <a:ext uri="{FF2B5EF4-FFF2-40B4-BE49-F238E27FC236}">
                <a16:creationId xmlns:a16="http://schemas.microsoft.com/office/drawing/2014/main" id="{537321F9-7650-0148-BDE9-F3B2D3219896}"/>
              </a:ext>
            </a:extLst>
          </p:cNvPr>
          <p:cNvSpPr>
            <a:spLocks noGrp="1"/>
          </p:cNvSpPr>
          <p:nvPr>
            <p:ph type="body" sz="quarter" idx="33" hasCustomPrompt="1"/>
          </p:nvPr>
        </p:nvSpPr>
        <p:spPr>
          <a:xfrm>
            <a:off x="1012671" y="6638818"/>
            <a:ext cx="5063380" cy="5898832"/>
          </a:xfrm>
        </p:spPr>
        <p:txBody>
          <a:bodyPr/>
          <a:lstStyle>
            <a:lvl1pPr marL="19050" indent="-19050">
              <a:lnSpc>
                <a:spcPts val="2400"/>
              </a:lnSpc>
              <a:buNone/>
              <a:tabLst/>
              <a:defRPr sz="1600" b="0">
                <a:solidFill>
                  <a:schemeClr val="tx1"/>
                </a:solidFill>
              </a:defRPr>
            </a:lvl1pPr>
            <a:lvl2pPr marL="19050" indent="-19050">
              <a:buNone/>
              <a:tabLst/>
              <a:defRPr sz="2000" b="0">
                <a:solidFill>
                  <a:schemeClr val="tx1"/>
                </a:solidFill>
              </a:defRPr>
            </a:lvl2pPr>
            <a:lvl3pPr marL="19050" indent="-19050">
              <a:buNone/>
              <a:tabLst/>
              <a:defRPr/>
            </a:lvl3pPr>
            <a:lvl4pPr marL="19050" indent="-19050">
              <a:buNone/>
              <a:tabLst/>
              <a:defRPr/>
            </a:lvl4pPr>
            <a:lvl5pPr marL="19050" indent="-19050">
              <a:buNone/>
              <a:tabLst/>
              <a:defRPr/>
            </a:lvl5pPr>
          </a:lstStyle>
          <a:p>
            <a:pPr lvl="0"/>
            <a:r>
              <a:rPr lang="en-US" dirty="0"/>
              <a:t>Bio text</a:t>
            </a:r>
          </a:p>
        </p:txBody>
      </p:sp>
    </p:spTree>
    <p:extLst>
      <p:ext uri="{BB962C8B-B14F-4D97-AF65-F5344CB8AC3E}">
        <p14:creationId xmlns:p14="http://schemas.microsoft.com/office/powerpoint/2010/main" val="3638982992"/>
      </p:ext>
    </p:extLst>
  </p:cSld>
  <p:clrMapOvr>
    <a:masterClrMapping/>
  </p:clrMapOvr>
  <p:transition spd="slow">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_Bio Page">
    <p:spTree>
      <p:nvGrpSpPr>
        <p:cNvPr id="1" name=""/>
        <p:cNvGrpSpPr/>
        <p:nvPr/>
      </p:nvGrpSpPr>
      <p:grpSpPr>
        <a:xfrm>
          <a:off x="0" y="0"/>
          <a:ext cx="0" cy="0"/>
          <a:chOff x="0" y="0"/>
          <a:chExt cx="0" cy="0"/>
        </a:xfrm>
      </p:grpSpPr>
      <p:sp>
        <p:nvSpPr>
          <p:cNvPr id="3" name="Slide Title"/>
          <p:cNvSpPr>
            <a:spLocks noGrp="1"/>
          </p:cNvSpPr>
          <p:nvPr>
            <p:ph type="title" hasCustomPrompt="1"/>
            <p:custDataLst>
              <p:tags r:id="rId1"/>
            </p:custDataLst>
          </p:nvPr>
        </p:nvSpPr>
        <p:spPr/>
        <p:txBody>
          <a:bodyPr/>
          <a:lstStyle/>
          <a:p>
            <a:r>
              <a:rPr lang="en-US" dirty="0"/>
              <a:t>Biographies</a:t>
            </a:r>
          </a:p>
        </p:txBody>
      </p:sp>
      <p:sp>
        <p:nvSpPr>
          <p:cNvPr id="18" name="Text Placeholder 17">
            <a:extLst>
              <a:ext uri="{FF2B5EF4-FFF2-40B4-BE49-F238E27FC236}">
                <a16:creationId xmlns:a16="http://schemas.microsoft.com/office/drawing/2014/main" id="{63F751DA-97B9-904D-81FD-E540FFE38259}"/>
              </a:ext>
            </a:extLst>
          </p:cNvPr>
          <p:cNvSpPr>
            <a:spLocks noGrp="1"/>
          </p:cNvSpPr>
          <p:nvPr>
            <p:ph type="body" sz="quarter" idx="14" hasCustomPrompt="1"/>
          </p:nvPr>
        </p:nvSpPr>
        <p:spPr>
          <a:xfrm>
            <a:off x="1012675" y="2558016"/>
            <a:ext cx="5272203" cy="1356132"/>
          </a:xfrm>
        </p:spPr>
        <p:txBody>
          <a:bodyPr/>
          <a:lstStyle>
            <a:lvl1pPr marL="19050" indent="-19050">
              <a:buNone/>
              <a:tabLst/>
              <a:defRPr sz="2400" b="1">
                <a:solidFill>
                  <a:schemeClr val="tx1"/>
                </a:solidFill>
              </a:defRPr>
            </a:lvl1pPr>
            <a:lvl2pPr marL="19050" indent="-19050">
              <a:buNone/>
              <a:tabLst/>
              <a:defRPr sz="2400">
                <a:solidFill>
                  <a:schemeClr val="tx1"/>
                </a:solidFill>
              </a:defRPr>
            </a:lvl2pPr>
            <a:lvl3pPr marL="19050" indent="-19050">
              <a:buNone/>
              <a:tabLst/>
              <a:defRPr/>
            </a:lvl3pPr>
            <a:lvl4pPr marL="19050" indent="-19050">
              <a:buNone/>
              <a:tabLst/>
              <a:defRPr/>
            </a:lvl4pPr>
            <a:lvl5pPr marL="19050" indent="-19050">
              <a:buNone/>
              <a:tabLst/>
              <a:defRPr/>
            </a:lvl5pPr>
          </a:lstStyle>
          <a:p>
            <a:pPr lvl="0"/>
            <a:r>
              <a:rPr lang="en-US" dirty="0"/>
              <a:t>Click to edit Master styles</a:t>
            </a:r>
          </a:p>
          <a:p>
            <a:pPr lvl="1"/>
            <a:r>
              <a:rPr lang="en-US" dirty="0"/>
              <a:t>Second level</a:t>
            </a:r>
          </a:p>
        </p:txBody>
      </p:sp>
      <p:sp>
        <p:nvSpPr>
          <p:cNvPr id="19" name="Text Placeholder 17">
            <a:extLst>
              <a:ext uri="{FF2B5EF4-FFF2-40B4-BE49-F238E27FC236}">
                <a16:creationId xmlns:a16="http://schemas.microsoft.com/office/drawing/2014/main" id="{CE21ABC2-CD41-E84E-8029-77D31CCFEF72}"/>
              </a:ext>
            </a:extLst>
          </p:cNvPr>
          <p:cNvSpPr>
            <a:spLocks noGrp="1"/>
          </p:cNvSpPr>
          <p:nvPr>
            <p:ph type="body" sz="quarter" idx="15" hasCustomPrompt="1"/>
          </p:nvPr>
        </p:nvSpPr>
        <p:spPr>
          <a:xfrm>
            <a:off x="1012674" y="4104031"/>
            <a:ext cx="5063380" cy="8238066"/>
          </a:xfrm>
        </p:spPr>
        <p:txBody>
          <a:bodyPr/>
          <a:lstStyle>
            <a:lvl1pPr marL="19050" indent="-19050">
              <a:lnSpc>
                <a:spcPts val="2800"/>
              </a:lnSpc>
              <a:buNone/>
              <a:tabLst/>
              <a:defRPr sz="1600" b="0">
                <a:solidFill>
                  <a:schemeClr val="tx1"/>
                </a:solidFill>
              </a:defRPr>
            </a:lvl1pPr>
            <a:lvl2pPr marL="19050" indent="-19050">
              <a:buNone/>
              <a:tabLst/>
              <a:defRPr sz="2000" b="0">
                <a:solidFill>
                  <a:schemeClr val="tx1"/>
                </a:solidFill>
              </a:defRPr>
            </a:lvl2pPr>
            <a:lvl3pPr marL="19050" indent="-19050">
              <a:buNone/>
              <a:tabLst/>
              <a:defRPr/>
            </a:lvl3pPr>
            <a:lvl4pPr marL="19050" indent="-19050">
              <a:buNone/>
              <a:tabLst/>
              <a:defRPr/>
            </a:lvl4pPr>
            <a:lvl5pPr marL="19050" indent="-19050">
              <a:buNone/>
              <a:tabLst/>
              <a:defRPr/>
            </a:lvl5pPr>
          </a:lstStyle>
          <a:p>
            <a:pPr lvl="0"/>
            <a:r>
              <a:rPr lang="en-US" dirty="0"/>
              <a:t>Bio text</a:t>
            </a:r>
          </a:p>
        </p:txBody>
      </p:sp>
      <p:sp>
        <p:nvSpPr>
          <p:cNvPr id="27" name="Text Placeholder 17">
            <a:extLst>
              <a:ext uri="{FF2B5EF4-FFF2-40B4-BE49-F238E27FC236}">
                <a16:creationId xmlns:a16="http://schemas.microsoft.com/office/drawing/2014/main" id="{8FD0EAEA-89B3-1347-891C-AF8F576C0226}"/>
              </a:ext>
            </a:extLst>
          </p:cNvPr>
          <p:cNvSpPr>
            <a:spLocks noGrp="1"/>
          </p:cNvSpPr>
          <p:nvPr>
            <p:ph type="body" sz="quarter" idx="22" hasCustomPrompt="1"/>
          </p:nvPr>
        </p:nvSpPr>
        <p:spPr>
          <a:xfrm>
            <a:off x="6688662" y="2558016"/>
            <a:ext cx="5272203" cy="1356132"/>
          </a:xfrm>
        </p:spPr>
        <p:txBody>
          <a:bodyPr/>
          <a:lstStyle>
            <a:lvl1pPr marL="19050" indent="-19050">
              <a:buNone/>
              <a:tabLst/>
              <a:defRPr sz="2400" b="1">
                <a:solidFill>
                  <a:schemeClr val="tx1"/>
                </a:solidFill>
              </a:defRPr>
            </a:lvl1pPr>
            <a:lvl2pPr marL="19050" indent="-19050">
              <a:buNone/>
              <a:tabLst/>
              <a:defRPr sz="2400">
                <a:solidFill>
                  <a:schemeClr val="tx1"/>
                </a:solidFill>
              </a:defRPr>
            </a:lvl2pPr>
            <a:lvl3pPr marL="19050" indent="-19050">
              <a:buNone/>
              <a:tabLst/>
              <a:defRPr/>
            </a:lvl3pPr>
            <a:lvl4pPr marL="19050" indent="-19050">
              <a:buNone/>
              <a:tabLst/>
              <a:defRPr/>
            </a:lvl4pPr>
            <a:lvl5pPr marL="19050" indent="-19050">
              <a:buNone/>
              <a:tabLst/>
              <a:defRPr/>
            </a:lvl5pPr>
          </a:lstStyle>
          <a:p>
            <a:pPr lvl="0"/>
            <a:r>
              <a:rPr lang="en-US" dirty="0"/>
              <a:t>Click to edit Master styles</a:t>
            </a:r>
          </a:p>
          <a:p>
            <a:pPr lvl="1"/>
            <a:r>
              <a:rPr lang="en-US" dirty="0"/>
              <a:t>Second level</a:t>
            </a:r>
          </a:p>
        </p:txBody>
      </p:sp>
      <p:sp>
        <p:nvSpPr>
          <p:cNvPr id="28" name="Text Placeholder 17">
            <a:extLst>
              <a:ext uri="{FF2B5EF4-FFF2-40B4-BE49-F238E27FC236}">
                <a16:creationId xmlns:a16="http://schemas.microsoft.com/office/drawing/2014/main" id="{2074A1B6-3027-9441-B4B9-03CCA3919D9D}"/>
              </a:ext>
            </a:extLst>
          </p:cNvPr>
          <p:cNvSpPr>
            <a:spLocks noGrp="1"/>
          </p:cNvSpPr>
          <p:nvPr>
            <p:ph type="body" sz="quarter" idx="23" hasCustomPrompt="1"/>
          </p:nvPr>
        </p:nvSpPr>
        <p:spPr>
          <a:xfrm>
            <a:off x="6688660" y="4104031"/>
            <a:ext cx="5063380" cy="8238066"/>
          </a:xfrm>
        </p:spPr>
        <p:txBody>
          <a:bodyPr/>
          <a:lstStyle>
            <a:lvl1pPr marL="19050" indent="-19050">
              <a:lnSpc>
                <a:spcPts val="2800"/>
              </a:lnSpc>
              <a:buNone/>
              <a:tabLst/>
              <a:defRPr sz="1600" b="0">
                <a:solidFill>
                  <a:schemeClr val="tx1"/>
                </a:solidFill>
              </a:defRPr>
            </a:lvl1pPr>
            <a:lvl2pPr marL="19050" indent="-19050">
              <a:buNone/>
              <a:tabLst/>
              <a:defRPr sz="2000" b="0">
                <a:solidFill>
                  <a:schemeClr val="tx1"/>
                </a:solidFill>
              </a:defRPr>
            </a:lvl2pPr>
            <a:lvl3pPr marL="19050" indent="-19050">
              <a:buNone/>
              <a:tabLst/>
              <a:defRPr/>
            </a:lvl3pPr>
            <a:lvl4pPr marL="19050" indent="-19050">
              <a:buNone/>
              <a:tabLst/>
              <a:defRPr/>
            </a:lvl4pPr>
            <a:lvl5pPr marL="19050" indent="-19050">
              <a:buNone/>
              <a:tabLst/>
              <a:defRPr/>
            </a:lvl5pPr>
          </a:lstStyle>
          <a:p>
            <a:pPr lvl="0"/>
            <a:r>
              <a:rPr lang="en-US" dirty="0"/>
              <a:t>Bio text</a:t>
            </a:r>
          </a:p>
        </p:txBody>
      </p:sp>
      <p:sp>
        <p:nvSpPr>
          <p:cNvPr id="30" name="Text Placeholder 17">
            <a:extLst>
              <a:ext uri="{FF2B5EF4-FFF2-40B4-BE49-F238E27FC236}">
                <a16:creationId xmlns:a16="http://schemas.microsoft.com/office/drawing/2014/main" id="{C96710FD-2AE1-FE49-B857-BBB91D5FCF31}"/>
              </a:ext>
            </a:extLst>
          </p:cNvPr>
          <p:cNvSpPr>
            <a:spLocks noGrp="1"/>
          </p:cNvSpPr>
          <p:nvPr>
            <p:ph type="body" sz="quarter" idx="25" hasCustomPrompt="1"/>
          </p:nvPr>
        </p:nvSpPr>
        <p:spPr>
          <a:xfrm>
            <a:off x="12414655" y="2558016"/>
            <a:ext cx="5272203" cy="1356132"/>
          </a:xfrm>
        </p:spPr>
        <p:txBody>
          <a:bodyPr/>
          <a:lstStyle>
            <a:lvl1pPr marL="19050" indent="-19050">
              <a:buNone/>
              <a:tabLst/>
              <a:defRPr sz="2400" b="1">
                <a:solidFill>
                  <a:schemeClr val="tx1"/>
                </a:solidFill>
              </a:defRPr>
            </a:lvl1pPr>
            <a:lvl2pPr marL="19050" indent="-19050">
              <a:buNone/>
              <a:tabLst/>
              <a:defRPr sz="2400">
                <a:solidFill>
                  <a:schemeClr val="tx1"/>
                </a:solidFill>
              </a:defRPr>
            </a:lvl2pPr>
            <a:lvl3pPr marL="19050" indent="-19050">
              <a:buNone/>
              <a:tabLst/>
              <a:defRPr/>
            </a:lvl3pPr>
            <a:lvl4pPr marL="19050" indent="-19050">
              <a:buNone/>
              <a:tabLst/>
              <a:defRPr/>
            </a:lvl4pPr>
            <a:lvl5pPr marL="19050" indent="-19050">
              <a:buNone/>
              <a:tabLst/>
              <a:defRPr/>
            </a:lvl5pPr>
          </a:lstStyle>
          <a:p>
            <a:pPr lvl="0"/>
            <a:r>
              <a:rPr lang="en-US" dirty="0"/>
              <a:t>Click to edit Master styles</a:t>
            </a:r>
          </a:p>
          <a:p>
            <a:pPr lvl="1"/>
            <a:r>
              <a:rPr lang="en-US" dirty="0"/>
              <a:t>Second level</a:t>
            </a:r>
          </a:p>
        </p:txBody>
      </p:sp>
      <p:sp>
        <p:nvSpPr>
          <p:cNvPr id="31" name="Text Placeholder 17">
            <a:extLst>
              <a:ext uri="{FF2B5EF4-FFF2-40B4-BE49-F238E27FC236}">
                <a16:creationId xmlns:a16="http://schemas.microsoft.com/office/drawing/2014/main" id="{AEE3BB2B-DCA0-254D-8096-E632A7D2FAC4}"/>
              </a:ext>
            </a:extLst>
          </p:cNvPr>
          <p:cNvSpPr>
            <a:spLocks noGrp="1"/>
          </p:cNvSpPr>
          <p:nvPr>
            <p:ph type="body" sz="quarter" idx="26" hasCustomPrompt="1"/>
          </p:nvPr>
        </p:nvSpPr>
        <p:spPr>
          <a:xfrm>
            <a:off x="12414653" y="4104031"/>
            <a:ext cx="5063380" cy="8238066"/>
          </a:xfrm>
        </p:spPr>
        <p:txBody>
          <a:bodyPr/>
          <a:lstStyle>
            <a:lvl1pPr marL="19050" indent="-19050">
              <a:lnSpc>
                <a:spcPts val="2800"/>
              </a:lnSpc>
              <a:buNone/>
              <a:tabLst/>
              <a:defRPr sz="1600" b="0">
                <a:solidFill>
                  <a:schemeClr val="tx1"/>
                </a:solidFill>
              </a:defRPr>
            </a:lvl1pPr>
            <a:lvl2pPr marL="19050" indent="-19050">
              <a:buNone/>
              <a:tabLst/>
              <a:defRPr sz="2000" b="0">
                <a:solidFill>
                  <a:schemeClr val="tx1"/>
                </a:solidFill>
              </a:defRPr>
            </a:lvl2pPr>
            <a:lvl3pPr marL="19050" indent="-19050">
              <a:buNone/>
              <a:tabLst/>
              <a:defRPr/>
            </a:lvl3pPr>
            <a:lvl4pPr marL="19050" indent="-19050">
              <a:buNone/>
              <a:tabLst/>
              <a:defRPr/>
            </a:lvl4pPr>
            <a:lvl5pPr marL="19050" indent="-19050">
              <a:buNone/>
              <a:tabLst/>
              <a:defRPr/>
            </a:lvl5pPr>
          </a:lstStyle>
          <a:p>
            <a:pPr lvl="0"/>
            <a:r>
              <a:rPr lang="en-US" dirty="0"/>
              <a:t>Bio text</a:t>
            </a:r>
          </a:p>
        </p:txBody>
      </p:sp>
      <p:sp>
        <p:nvSpPr>
          <p:cNvPr id="34" name="Text Placeholder 17">
            <a:extLst>
              <a:ext uri="{FF2B5EF4-FFF2-40B4-BE49-F238E27FC236}">
                <a16:creationId xmlns:a16="http://schemas.microsoft.com/office/drawing/2014/main" id="{13A20CB3-B940-9047-B748-99556642880D}"/>
              </a:ext>
            </a:extLst>
          </p:cNvPr>
          <p:cNvSpPr>
            <a:spLocks noGrp="1"/>
          </p:cNvSpPr>
          <p:nvPr>
            <p:ph type="body" sz="quarter" idx="28" hasCustomPrompt="1"/>
          </p:nvPr>
        </p:nvSpPr>
        <p:spPr>
          <a:xfrm>
            <a:off x="18115648" y="2558016"/>
            <a:ext cx="5272203" cy="1356132"/>
          </a:xfrm>
        </p:spPr>
        <p:txBody>
          <a:bodyPr/>
          <a:lstStyle>
            <a:lvl1pPr marL="19050" indent="-19050">
              <a:buNone/>
              <a:tabLst/>
              <a:defRPr sz="2400" b="1">
                <a:solidFill>
                  <a:schemeClr val="tx1"/>
                </a:solidFill>
              </a:defRPr>
            </a:lvl1pPr>
            <a:lvl2pPr marL="19050" indent="-19050">
              <a:buNone/>
              <a:tabLst/>
              <a:defRPr sz="2400">
                <a:solidFill>
                  <a:schemeClr val="tx1"/>
                </a:solidFill>
              </a:defRPr>
            </a:lvl2pPr>
            <a:lvl3pPr marL="19050" indent="-19050">
              <a:buNone/>
              <a:tabLst/>
              <a:defRPr/>
            </a:lvl3pPr>
            <a:lvl4pPr marL="19050" indent="-19050">
              <a:buNone/>
              <a:tabLst/>
              <a:defRPr/>
            </a:lvl4pPr>
            <a:lvl5pPr marL="19050" indent="-19050">
              <a:buNone/>
              <a:tabLst/>
              <a:defRPr/>
            </a:lvl5pPr>
          </a:lstStyle>
          <a:p>
            <a:pPr lvl="0"/>
            <a:r>
              <a:rPr lang="en-US" dirty="0"/>
              <a:t>Click to edit Master styles</a:t>
            </a:r>
          </a:p>
          <a:p>
            <a:pPr lvl="1"/>
            <a:r>
              <a:rPr lang="en-US" dirty="0"/>
              <a:t>Second level</a:t>
            </a:r>
          </a:p>
        </p:txBody>
      </p:sp>
      <p:sp>
        <p:nvSpPr>
          <p:cNvPr id="35" name="Text Placeholder 17">
            <a:extLst>
              <a:ext uri="{FF2B5EF4-FFF2-40B4-BE49-F238E27FC236}">
                <a16:creationId xmlns:a16="http://schemas.microsoft.com/office/drawing/2014/main" id="{AC6BC583-F65D-5B49-A1FA-31A020AC1EC9}"/>
              </a:ext>
            </a:extLst>
          </p:cNvPr>
          <p:cNvSpPr>
            <a:spLocks noGrp="1"/>
          </p:cNvSpPr>
          <p:nvPr>
            <p:ph type="body" sz="quarter" idx="29" hasCustomPrompt="1"/>
          </p:nvPr>
        </p:nvSpPr>
        <p:spPr>
          <a:xfrm>
            <a:off x="18115647" y="4104031"/>
            <a:ext cx="5063380" cy="8238066"/>
          </a:xfrm>
        </p:spPr>
        <p:txBody>
          <a:bodyPr/>
          <a:lstStyle>
            <a:lvl1pPr marL="19050" indent="-19050">
              <a:lnSpc>
                <a:spcPts val="2800"/>
              </a:lnSpc>
              <a:buNone/>
              <a:tabLst/>
              <a:defRPr sz="1600" b="0">
                <a:solidFill>
                  <a:schemeClr val="tx1"/>
                </a:solidFill>
              </a:defRPr>
            </a:lvl1pPr>
            <a:lvl2pPr marL="19050" indent="-19050">
              <a:buNone/>
              <a:tabLst/>
              <a:defRPr sz="2000" b="0">
                <a:solidFill>
                  <a:schemeClr val="tx1"/>
                </a:solidFill>
              </a:defRPr>
            </a:lvl2pPr>
            <a:lvl3pPr marL="19050" indent="-19050">
              <a:buNone/>
              <a:tabLst/>
              <a:defRPr/>
            </a:lvl3pPr>
            <a:lvl4pPr marL="19050" indent="-19050">
              <a:buNone/>
              <a:tabLst/>
              <a:defRPr/>
            </a:lvl4pPr>
            <a:lvl5pPr marL="19050" indent="-19050">
              <a:buNone/>
              <a:tabLst/>
              <a:defRPr/>
            </a:lvl5pPr>
          </a:lstStyle>
          <a:p>
            <a:pPr lvl="0"/>
            <a:r>
              <a:rPr lang="en-US" dirty="0"/>
              <a:t>Bio text</a:t>
            </a:r>
          </a:p>
        </p:txBody>
      </p:sp>
    </p:spTree>
    <p:extLst>
      <p:ext uri="{BB962C8B-B14F-4D97-AF65-F5344CB8AC3E}">
        <p14:creationId xmlns:p14="http://schemas.microsoft.com/office/powerpoint/2010/main" val="980288519"/>
      </p:ext>
    </p:extLst>
  </p:cSld>
  <p:clrMapOvr>
    <a:masterClrMapping/>
  </p:clrMapOvr>
  <p:transition spd="slow">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Back Cover - Logo">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BC06F209-4E02-4555-AA30-607639D63F49}"/>
              </a:ext>
            </a:extLst>
          </p:cNvPr>
          <p:cNvPicPr>
            <a:picLocks noChangeAspect="1"/>
          </p:cNvPicPr>
          <p:nvPr userDrawn="1"/>
        </p:nvPicPr>
        <p:blipFill>
          <a:blip r:embed="rId2"/>
          <a:stretch>
            <a:fillRect/>
          </a:stretch>
        </p:blipFill>
        <p:spPr>
          <a:xfrm>
            <a:off x="8515135" y="4621832"/>
            <a:ext cx="7348972" cy="4472336"/>
          </a:xfrm>
          <a:prstGeom prst="rect">
            <a:avLst/>
          </a:prstGeom>
        </p:spPr>
      </p:pic>
      <p:sp>
        <p:nvSpPr>
          <p:cNvPr id="5" name="Rectangle 4">
            <a:extLst>
              <a:ext uri="{FF2B5EF4-FFF2-40B4-BE49-F238E27FC236}">
                <a16:creationId xmlns:a16="http://schemas.microsoft.com/office/drawing/2014/main" id="{C3309876-ED9A-4971-9709-F6BD44487877}"/>
              </a:ext>
            </a:extLst>
          </p:cNvPr>
          <p:cNvSpPr/>
          <p:nvPr userDrawn="1"/>
        </p:nvSpPr>
        <p:spPr>
          <a:xfrm>
            <a:off x="843013" y="12133635"/>
            <a:ext cx="21631708" cy="610424"/>
          </a:xfrm>
          <a:prstGeom prst="rect">
            <a:avLst/>
          </a:prstGeom>
        </p:spPr>
        <p:txBody>
          <a:bodyPr wrap="square">
            <a:spAutoFit/>
          </a:bodyPr>
          <a:lstStyle/>
          <a:p>
            <a:pPr marL="0" marR="0" lvl="0" indent="0" algn="ctr" defTabSz="1371600" rtl="0" eaLnBrk="1" fontAlgn="auto" latinLnBrk="0" hangingPunct="1">
              <a:lnSpc>
                <a:spcPct val="100000"/>
              </a:lnSpc>
              <a:spcBef>
                <a:spcPts val="0"/>
              </a:spcBef>
              <a:spcAft>
                <a:spcPts val="226"/>
              </a:spcAft>
              <a:buClr>
                <a:srgbClr val="1E9BD7"/>
              </a:buClr>
              <a:buSzPct val="100000"/>
              <a:buFont typeface="Courier New" panose="02070309020205020404" pitchFamily="49" charset="0"/>
              <a:buNone/>
              <a:tabLst/>
              <a:defRPr/>
            </a:pPr>
            <a:r>
              <a:rPr kumimoji="0" lang="en-US" sz="1600" b="0" i="0" u="none" strike="noStrike" kern="1200" cap="none" spc="0" normalizeH="0" baseline="0" noProof="0" dirty="0">
                <a:ln>
                  <a:noFill/>
                </a:ln>
                <a:solidFill>
                  <a:srgbClr val="000000"/>
                </a:solidFill>
                <a:effectLst/>
                <a:uLnTx/>
                <a:uFillTx/>
                <a:latin typeface="Arial Nova Light"/>
                <a:ea typeface="+mn-ea"/>
                <a:cs typeface="+mn-cs"/>
              </a:rPr>
              <a:t>The [A/B] logo is a registered service mark of AllianceBernstein, and AllianceBernstein</a:t>
            </a:r>
            <a:r>
              <a:rPr kumimoji="0" lang="en-US" sz="1600" b="0" i="0" u="none" strike="noStrike" kern="1200" cap="none" spc="0" normalizeH="0" baseline="30000" noProof="0" dirty="0">
                <a:ln>
                  <a:noFill/>
                </a:ln>
                <a:solidFill>
                  <a:srgbClr val="000000"/>
                </a:solidFill>
                <a:effectLst/>
                <a:uLnTx/>
                <a:uFillTx/>
                <a:latin typeface="Arial Nova Light"/>
                <a:ea typeface="+mn-ea"/>
                <a:cs typeface="+mn-cs"/>
              </a:rPr>
              <a:t>®</a:t>
            </a:r>
            <a:r>
              <a:rPr kumimoji="0" lang="en-US" sz="1600" b="0" i="0" u="none" strike="noStrike" kern="1200" cap="none" spc="0" normalizeH="0" baseline="0" noProof="0" dirty="0">
                <a:ln>
                  <a:noFill/>
                </a:ln>
                <a:solidFill>
                  <a:srgbClr val="000000"/>
                </a:solidFill>
                <a:effectLst/>
                <a:uLnTx/>
                <a:uFillTx/>
                <a:latin typeface="Arial Nova Light"/>
                <a:ea typeface="+mn-ea"/>
                <a:cs typeface="+mn-cs"/>
              </a:rPr>
              <a:t> is a registered service mark, used by permission of the owner, AllianceBernstein L.P.</a:t>
            </a:r>
          </a:p>
          <a:p>
            <a:pPr marL="0" marR="0" lvl="0" indent="0" algn="ctr" defTabSz="1371600" rtl="0" eaLnBrk="1" fontAlgn="auto" latinLnBrk="0" hangingPunct="1">
              <a:lnSpc>
                <a:spcPct val="100000"/>
              </a:lnSpc>
              <a:spcBef>
                <a:spcPts val="0"/>
              </a:spcBef>
              <a:spcAft>
                <a:spcPts val="226"/>
              </a:spcAft>
              <a:buClr>
                <a:srgbClr val="1E9BD7"/>
              </a:buClr>
              <a:buSzPct val="100000"/>
              <a:buFont typeface="Courier New" panose="02070309020205020404" pitchFamily="49" charset="0"/>
              <a:buNone/>
              <a:tabLst/>
              <a:defRPr/>
            </a:pPr>
            <a:r>
              <a:rPr kumimoji="0" lang="en-US" sz="1600" b="0" i="0" u="none" strike="noStrike" kern="1200" cap="none" spc="0" normalizeH="0" baseline="0" noProof="0" dirty="0">
                <a:ln>
                  <a:noFill/>
                </a:ln>
                <a:solidFill>
                  <a:srgbClr val="000000"/>
                </a:solidFill>
                <a:effectLst/>
                <a:uLnTx/>
                <a:uFillTx/>
                <a:latin typeface="Arial Nova Light"/>
                <a:ea typeface="+mn-ea"/>
                <a:cs typeface="+mn-cs"/>
              </a:rPr>
              <a:t>© 2021 AllianceBernstein L.P</a:t>
            </a:r>
            <a:endParaRPr kumimoji="0" lang="en-US"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87764115"/>
      </p:ext>
    </p:extLst>
  </p:cSld>
  <p:clrMapOvr>
    <a:masterClrMapping/>
  </p:clrMapOvr>
  <p:transition spd="slow">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39122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D5106-3FBA-4512-BABC-74FBC3AD13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58BB8C-A578-4B9A-A9F8-0040A3D20498}"/>
              </a:ext>
            </a:extLst>
          </p:cNvPr>
          <p:cNvSpPr>
            <a:spLocks noGrp="1"/>
          </p:cNvSpPr>
          <p:nvPr>
            <p:ph type="dt" sz="half" idx="10"/>
          </p:nvPr>
        </p:nvSpPr>
        <p:spPr/>
        <p:txBody>
          <a:bodyPr/>
          <a:lstStyle/>
          <a:p>
            <a:fld id="{08D9C9A3-9E20-4001-85E5-4AE40207875D}" type="datetimeFigureOut">
              <a:rPr lang="en-US" smtClean="0"/>
              <a:t>11/9/22</a:t>
            </a:fld>
            <a:endParaRPr lang="en-US"/>
          </a:p>
        </p:txBody>
      </p:sp>
      <p:sp>
        <p:nvSpPr>
          <p:cNvPr id="4" name="Footer Placeholder 3">
            <a:extLst>
              <a:ext uri="{FF2B5EF4-FFF2-40B4-BE49-F238E27FC236}">
                <a16:creationId xmlns:a16="http://schemas.microsoft.com/office/drawing/2014/main" id="{9A21D644-F876-4031-9824-3F45CDBD85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0ACD0-9668-4323-8E9D-DC12583C7BAB}"/>
              </a:ext>
            </a:extLst>
          </p:cNvPr>
          <p:cNvSpPr>
            <a:spLocks noGrp="1"/>
          </p:cNvSpPr>
          <p:nvPr>
            <p:ph type="sldNum" sz="quarter" idx="12"/>
          </p:nvPr>
        </p:nvSpPr>
        <p:spPr/>
        <p:txBody>
          <a:bodyPr/>
          <a:lstStyle/>
          <a:p>
            <a:fld id="{A6F518E0-C400-4050-ABB3-26055C0DBC11}" type="slidenum">
              <a:rPr lang="en-US" smtClean="0"/>
              <a:t>‹#›</a:t>
            </a:fld>
            <a:endParaRPr lang="en-US"/>
          </a:p>
        </p:txBody>
      </p:sp>
    </p:spTree>
    <p:extLst>
      <p:ext uri="{BB962C8B-B14F-4D97-AF65-F5344CB8AC3E}">
        <p14:creationId xmlns:p14="http://schemas.microsoft.com/office/powerpoint/2010/main" val="260250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5C0941B-8E1D-4F7B-A35B-9D7A40ED2C60}"/>
              </a:ext>
            </a:extLst>
          </p:cNvPr>
          <p:cNvSpPr>
            <a:spLocks noGrp="1"/>
          </p:cNvSpPr>
          <p:nvPr>
            <p:ph type="pic" sz="quarter" idx="12" hasCustomPrompt="1"/>
          </p:nvPr>
        </p:nvSpPr>
        <p:spPr>
          <a:xfrm>
            <a:off x="13035827" y="0"/>
            <a:ext cx="11343411" cy="13716001"/>
          </a:xfrm>
          <a:custGeom>
            <a:avLst/>
            <a:gdLst>
              <a:gd name="connsiteX0" fmla="*/ 0 w 11343411"/>
              <a:gd name="connsiteY0" fmla="*/ 6858001 h 13716001"/>
              <a:gd name="connsiteX1" fmla="*/ 11343411 w 11343411"/>
              <a:gd name="connsiteY1" fmla="*/ 6858001 h 13716001"/>
              <a:gd name="connsiteX2" fmla="*/ 11343411 w 11343411"/>
              <a:gd name="connsiteY2" fmla="*/ 13716001 h 13716001"/>
              <a:gd name="connsiteX3" fmla="*/ 0 w 11343411"/>
              <a:gd name="connsiteY3" fmla="*/ 13716001 h 13716001"/>
              <a:gd name="connsiteX4" fmla="*/ 2073527 w 11343411"/>
              <a:gd name="connsiteY4" fmla="*/ 0 h 13716001"/>
              <a:gd name="connsiteX5" fmla="*/ 11343411 w 11343411"/>
              <a:gd name="connsiteY5" fmla="*/ 0 h 13716001"/>
              <a:gd name="connsiteX6" fmla="*/ 11343411 w 11343411"/>
              <a:gd name="connsiteY6" fmla="*/ 6489290 h 13716001"/>
              <a:gd name="connsiteX7" fmla="*/ 2073527 w 11343411"/>
              <a:gd name="connsiteY7" fmla="*/ 6489290 h 1371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43411" h="13716001">
                <a:moveTo>
                  <a:pt x="0" y="6858001"/>
                </a:moveTo>
                <a:lnTo>
                  <a:pt x="11343411" y="6858001"/>
                </a:lnTo>
                <a:lnTo>
                  <a:pt x="11343411" y="13716001"/>
                </a:lnTo>
                <a:lnTo>
                  <a:pt x="0" y="13716001"/>
                </a:lnTo>
                <a:close/>
                <a:moveTo>
                  <a:pt x="2073527" y="0"/>
                </a:moveTo>
                <a:lnTo>
                  <a:pt x="11343411" y="0"/>
                </a:lnTo>
                <a:lnTo>
                  <a:pt x="11343411" y="6489290"/>
                </a:lnTo>
                <a:lnTo>
                  <a:pt x="2073527" y="6489290"/>
                </a:ln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150080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64652062-6A58-47B6-80DC-05C6CDE9FA2E}"/>
              </a:ext>
            </a:extLst>
          </p:cNvPr>
          <p:cNvSpPr>
            <a:spLocks noGrp="1"/>
          </p:cNvSpPr>
          <p:nvPr>
            <p:ph type="pic" sz="quarter" idx="11" hasCustomPrompt="1"/>
          </p:nvPr>
        </p:nvSpPr>
        <p:spPr>
          <a:xfrm>
            <a:off x="1" y="0"/>
            <a:ext cx="12189618" cy="13716000"/>
          </a:xfrm>
          <a:custGeom>
            <a:avLst/>
            <a:gdLst>
              <a:gd name="connsiteX0" fmla="*/ 2623588 w 12189618"/>
              <a:gd name="connsiteY0" fmla="*/ 0 h 13716000"/>
              <a:gd name="connsiteX1" fmla="*/ 9798110 w 12189618"/>
              <a:gd name="connsiteY1" fmla="*/ 0 h 13716000"/>
              <a:gd name="connsiteX2" fmla="*/ 12189618 w 12189618"/>
              <a:gd name="connsiteY2" fmla="*/ 13716000 h 13716000"/>
              <a:gd name="connsiteX3" fmla="*/ 5015096 w 12189618"/>
              <a:gd name="connsiteY3" fmla="*/ 13716000 h 13716000"/>
              <a:gd name="connsiteX4" fmla="*/ 0 w 12189618"/>
              <a:gd name="connsiteY4" fmla="*/ 0 h 13716000"/>
              <a:gd name="connsiteX5" fmla="*/ 2391507 w 12189618"/>
              <a:gd name="connsiteY5" fmla="*/ 0 h 13716000"/>
              <a:gd name="connsiteX6" fmla="*/ 4783015 w 12189618"/>
              <a:gd name="connsiteY6" fmla="*/ 13716000 h 13716000"/>
              <a:gd name="connsiteX7" fmla="*/ 0 w 12189618"/>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9618" h="13716000">
                <a:moveTo>
                  <a:pt x="2623588" y="0"/>
                </a:moveTo>
                <a:lnTo>
                  <a:pt x="9798110" y="0"/>
                </a:lnTo>
                <a:lnTo>
                  <a:pt x="12189618" y="13716000"/>
                </a:lnTo>
                <a:lnTo>
                  <a:pt x="5015096" y="13716000"/>
                </a:lnTo>
                <a:close/>
                <a:moveTo>
                  <a:pt x="0" y="0"/>
                </a:moveTo>
                <a:lnTo>
                  <a:pt x="2391507" y="0"/>
                </a:lnTo>
                <a:lnTo>
                  <a:pt x="4783015" y="13716000"/>
                </a:lnTo>
                <a:lnTo>
                  <a:pt x="0" y="13716000"/>
                </a:ln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3990013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3BA4142-47BB-4927-8BA7-8FE1214A4E42}"/>
              </a:ext>
            </a:extLst>
          </p:cNvPr>
          <p:cNvSpPr>
            <a:spLocks noGrp="1"/>
          </p:cNvSpPr>
          <p:nvPr>
            <p:ph type="pic" sz="quarter" idx="12" hasCustomPrompt="1"/>
          </p:nvPr>
        </p:nvSpPr>
        <p:spPr>
          <a:xfrm>
            <a:off x="5907624" y="0"/>
            <a:ext cx="18471616" cy="6858000"/>
          </a:xfrm>
          <a:custGeom>
            <a:avLst/>
            <a:gdLst>
              <a:gd name="connsiteX0" fmla="*/ 2761202 w 18471616"/>
              <a:gd name="connsiteY0" fmla="*/ 0 h 6858000"/>
              <a:gd name="connsiteX1" fmla="*/ 18471616 w 18471616"/>
              <a:gd name="connsiteY1" fmla="*/ 0 h 6858000"/>
              <a:gd name="connsiteX2" fmla="*/ 18471616 w 18471616"/>
              <a:gd name="connsiteY2" fmla="*/ 6858000 h 6858000"/>
              <a:gd name="connsiteX3" fmla="*/ 923606 w 18471616"/>
              <a:gd name="connsiteY3" fmla="*/ 6858000 h 6858000"/>
              <a:gd name="connsiteX4" fmla="*/ 1837595 w 18471616"/>
              <a:gd name="connsiteY4" fmla="*/ 0 h 6858000"/>
              <a:gd name="connsiteX5" fmla="*/ 2119243 w 18471616"/>
              <a:gd name="connsiteY5" fmla="*/ 0 h 6858000"/>
              <a:gd name="connsiteX6" fmla="*/ 281646 w 18471616"/>
              <a:gd name="connsiteY6" fmla="*/ 6858000 h 6858000"/>
              <a:gd name="connsiteX7" fmla="*/ 0 w 1847161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71616" h="6858000">
                <a:moveTo>
                  <a:pt x="2761202" y="0"/>
                </a:moveTo>
                <a:lnTo>
                  <a:pt x="18471616" y="0"/>
                </a:lnTo>
                <a:lnTo>
                  <a:pt x="18471616" y="6858000"/>
                </a:lnTo>
                <a:lnTo>
                  <a:pt x="923606" y="6858000"/>
                </a:lnTo>
                <a:close/>
                <a:moveTo>
                  <a:pt x="1837595" y="0"/>
                </a:moveTo>
                <a:lnTo>
                  <a:pt x="2119243" y="0"/>
                </a:lnTo>
                <a:lnTo>
                  <a:pt x="281646" y="6858000"/>
                </a:lnTo>
                <a:lnTo>
                  <a:pt x="0" y="6858000"/>
                </a:ln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
        <p:nvSpPr>
          <p:cNvPr id="16" name="Picture Placeholder 15">
            <a:extLst>
              <a:ext uri="{FF2B5EF4-FFF2-40B4-BE49-F238E27FC236}">
                <a16:creationId xmlns:a16="http://schemas.microsoft.com/office/drawing/2014/main" id="{C9282BD8-EDA0-4182-BC84-DC3395ED0726}"/>
              </a:ext>
            </a:extLst>
          </p:cNvPr>
          <p:cNvSpPr>
            <a:spLocks noGrp="1"/>
          </p:cNvSpPr>
          <p:nvPr>
            <p:ph type="pic" sz="quarter" idx="13" hasCustomPrompt="1"/>
          </p:nvPr>
        </p:nvSpPr>
        <p:spPr>
          <a:xfrm>
            <a:off x="0" y="0"/>
            <a:ext cx="7305056" cy="6857999"/>
          </a:xfrm>
          <a:custGeom>
            <a:avLst/>
            <a:gdLst>
              <a:gd name="connsiteX0" fmla="*/ 0 w 7305056"/>
              <a:gd name="connsiteY0" fmla="*/ 0 h 6857999"/>
              <a:gd name="connsiteX1" fmla="*/ 7305056 w 7305056"/>
              <a:gd name="connsiteY1" fmla="*/ 0 h 6857999"/>
              <a:gd name="connsiteX2" fmla="*/ 5467461 w 7305056"/>
              <a:gd name="connsiteY2" fmla="*/ 6857999 h 6857999"/>
              <a:gd name="connsiteX3" fmla="*/ 0 w 730505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305056" h="6857999">
                <a:moveTo>
                  <a:pt x="0" y="0"/>
                </a:moveTo>
                <a:lnTo>
                  <a:pt x="7305056" y="0"/>
                </a:lnTo>
                <a:lnTo>
                  <a:pt x="5467461" y="6857999"/>
                </a:lnTo>
                <a:lnTo>
                  <a:pt x="0" y="6857999"/>
                </a:lnTo>
                <a:close/>
              </a:path>
            </a:pathLst>
          </a:custGeom>
          <a:pattFill prst="pct20">
            <a:fgClr>
              <a:schemeClr val="accent1"/>
            </a:fgClr>
            <a:bgClr>
              <a:schemeClr val="bg1"/>
            </a:bgClr>
          </a:pattFill>
        </p:spPr>
        <p:txBody>
          <a:bodyPr wrap="square">
            <a:noAutofit/>
          </a:bodyPr>
          <a:lstStyle>
            <a:lvl1pPr>
              <a:defRPr sz="4000"/>
            </a:lvl1pPr>
          </a:lstStyle>
          <a:p>
            <a:r>
              <a:rPr lang="en-US" dirty="0"/>
              <a:t>Drag Picture here</a:t>
            </a:r>
          </a:p>
        </p:txBody>
      </p:sp>
    </p:spTree>
    <p:extLst>
      <p:ext uri="{BB962C8B-B14F-4D97-AF65-F5344CB8AC3E}">
        <p14:creationId xmlns:p14="http://schemas.microsoft.com/office/powerpoint/2010/main" val="11979213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34" Type="http://schemas.openxmlformats.org/officeDocument/2006/relationships/tags" Target="../tags/tag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tags" Target="../tags/tag1.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theme" Target="../theme/theme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image" Target="../media/image1.png"/><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tags" Target="../tags/tag3.xml"/><Relationship Id="rId8"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33050F-0884-FFD7-18C3-789B72445B30}"/>
              </a:ext>
            </a:extLst>
          </p:cNvPr>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415925" y="12630412"/>
            <a:ext cx="1687013" cy="528693"/>
          </a:xfrm>
          <a:prstGeom prst="rect">
            <a:avLst/>
          </a:prstGeom>
        </p:spPr>
      </p:pic>
    </p:spTree>
    <p:extLst>
      <p:ext uri="{BB962C8B-B14F-4D97-AF65-F5344CB8AC3E}">
        <p14:creationId xmlns:p14="http://schemas.microsoft.com/office/powerpoint/2010/main" val="1672169508"/>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84" r:id="rId3"/>
    <p:sldLayoutId id="2147483704" r:id="rId4"/>
    <p:sldLayoutId id="2147483686" r:id="rId5"/>
    <p:sldLayoutId id="2147483687" r:id="rId6"/>
    <p:sldLayoutId id="2147483688" r:id="rId7"/>
    <p:sldLayoutId id="2147483717" r:id="rId8"/>
    <p:sldLayoutId id="2147483690" r:id="rId9"/>
    <p:sldLayoutId id="2147483718" r:id="rId10"/>
    <p:sldLayoutId id="2147483692" r:id="rId11"/>
    <p:sldLayoutId id="2147483697" r:id="rId12"/>
    <p:sldLayoutId id="2147483694" r:id="rId13"/>
    <p:sldLayoutId id="2147483695" r:id="rId14"/>
    <p:sldLayoutId id="2147483719" r:id="rId15"/>
    <p:sldLayoutId id="2147483698" r:id="rId16"/>
    <p:sldLayoutId id="2147483700" r:id="rId17"/>
    <p:sldLayoutId id="2147483725" r:id="rId18"/>
    <p:sldLayoutId id="2147483701" r:id="rId19"/>
    <p:sldLayoutId id="2147483720" r:id="rId20"/>
    <p:sldLayoutId id="2147483703" r:id="rId21"/>
    <p:sldLayoutId id="2147483721" r:id="rId22"/>
    <p:sldLayoutId id="2147483706" r:id="rId23"/>
    <p:sldLayoutId id="2147483711" r:id="rId24"/>
    <p:sldLayoutId id="2147483712" r:id="rId25"/>
    <p:sldLayoutId id="2147483722" r:id="rId26"/>
    <p:sldLayoutId id="2147483713" r:id="rId27"/>
    <p:sldLayoutId id="2147483714" r:id="rId28"/>
    <p:sldLayoutId id="2147483723" r:id="rId29"/>
    <p:sldLayoutId id="2147483715" r:id="rId30"/>
    <p:sldLayoutId id="2147483708" r:id="rId31"/>
    <p:sldLayoutId id="2147483709" r:id="rId32"/>
    <p:sldLayoutId id="2147483724" r:id="rId33"/>
    <p:sldLayoutId id="2147483710" r:id="rId34"/>
    <p:sldLayoutId id="2147483716" r:id="rId35"/>
    <p:sldLayoutId id="2147483683" r:id="rId36"/>
    <p:sldLayoutId id="2147483680" r:id="rId37"/>
    <p:sldLayoutId id="2147483726" r:id="rId38"/>
  </p:sldLayoutIdLst>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78">
          <p15:clr>
            <a:srgbClr val="F26B43"/>
          </p15:clr>
        </p15:guide>
        <p15:guide id="2" pos="9214">
          <p15:clr>
            <a:srgbClr val="F26B43"/>
          </p15:clr>
        </p15:guide>
        <p15:guide id="3" pos="15356">
          <p15:clr>
            <a:srgbClr val="F26B43"/>
          </p15:clr>
        </p15:guide>
        <p15:guide id="4" pos="8446">
          <p15:clr>
            <a:srgbClr val="F26B43"/>
          </p15:clr>
        </p15:guide>
        <p15:guide id="5" pos="9982">
          <p15:clr>
            <a:srgbClr val="F26B43"/>
          </p15:clr>
        </p15:guide>
        <p15:guide id="6" pos="10750">
          <p15:clr>
            <a:srgbClr val="F26B43"/>
          </p15:clr>
        </p15:guide>
        <p15:guide id="7" orient="horz" pos="4320">
          <p15:clr>
            <a:srgbClr val="F26B43"/>
          </p15:clr>
        </p15:guide>
        <p15:guide id="8" pos="11518">
          <p15:clr>
            <a:srgbClr val="F26B43"/>
          </p15:clr>
        </p15:guide>
        <p15:guide id="9" orient="horz" pos="8640">
          <p15:clr>
            <a:srgbClr val="F26B43"/>
          </p15:clr>
        </p15:guide>
        <p15:guide id="10" pos="12286">
          <p15:clr>
            <a:srgbClr val="F26B43"/>
          </p15:clr>
        </p15:guide>
        <p15:guide id="11" pos="13054">
          <p15:clr>
            <a:srgbClr val="F26B43"/>
          </p15:clr>
        </p15:guide>
        <p15:guide id="12" pos="13822">
          <p15:clr>
            <a:srgbClr val="F26B43"/>
          </p15:clr>
        </p15:guide>
        <p15:guide id="13" pos="14590">
          <p15:clr>
            <a:srgbClr val="F26B43"/>
          </p15:clr>
        </p15:guide>
        <p15:guide id="14" pos="6910">
          <p15:clr>
            <a:srgbClr val="F26B43"/>
          </p15:clr>
        </p15:guide>
        <p15:guide id="15" pos="6142">
          <p15:clr>
            <a:srgbClr val="F26B43"/>
          </p15:clr>
        </p15:guide>
        <p15:guide id="16" pos="5374">
          <p15:clr>
            <a:srgbClr val="F26B43"/>
          </p15:clr>
        </p15:guide>
        <p15:guide id="17" pos="4606">
          <p15:clr>
            <a:srgbClr val="F26B43"/>
          </p15:clr>
        </p15:guide>
        <p15:guide id="18" pos="3838">
          <p15:clr>
            <a:srgbClr val="F26B43"/>
          </p15:clr>
        </p15:guide>
        <p15:guide id="19" pos="3070">
          <p15:clr>
            <a:srgbClr val="F26B43"/>
          </p15:clr>
        </p15:guide>
        <p15:guide id="20" pos="2302">
          <p15:clr>
            <a:srgbClr val="F26B43"/>
          </p15:clr>
        </p15:guide>
        <p15:guide id="21" pos="1534">
          <p15:clr>
            <a:srgbClr val="F26B43"/>
          </p15:clr>
        </p15:guide>
        <p15:guide id="22" pos="766">
          <p15:clr>
            <a:srgbClr val="F26B43"/>
          </p15:clr>
        </p15:guide>
        <p15:guide id="23">
          <p15:clr>
            <a:srgbClr val="F26B43"/>
          </p15:clr>
        </p15:guide>
        <p15:guide id="24" pos="8062">
          <p15:clr>
            <a:srgbClr val="F26B43"/>
          </p15:clr>
        </p15:guide>
        <p15:guide id="25" pos="8830">
          <p15:clr>
            <a:srgbClr val="F26B43"/>
          </p15:clr>
        </p15:guide>
        <p15:guide id="26" pos="9598">
          <p15:clr>
            <a:srgbClr val="F26B43"/>
          </p15:clr>
        </p15:guide>
        <p15:guide id="27" pos="10366">
          <p15:clr>
            <a:srgbClr val="F26B43"/>
          </p15:clr>
        </p15:guide>
        <p15:guide id="28" pos="11134">
          <p15:clr>
            <a:srgbClr val="F26B43"/>
          </p15:clr>
        </p15:guide>
        <p15:guide id="29" pos="11902">
          <p15:clr>
            <a:srgbClr val="F26B43"/>
          </p15:clr>
        </p15:guide>
        <p15:guide id="30" orient="horz" pos="4704">
          <p15:clr>
            <a:srgbClr val="F26B43"/>
          </p15:clr>
        </p15:guide>
        <p15:guide id="31" pos="14974">
          <p15:clr>
            <a:srgbClr val="F26B43"/>
          </p15:clr>
        </p15:guide>
        <p15:guide id="32" orient="horz" pos="5856">
          <p15:clr>
            <a:srgbClr val="F26B43"/>
          </p15:clr>
        </p15:guide>
        <p15:guide id="33" orient="horz" pos="6624">
          <p15:clr>
            <a:srgbClr val="F26B43"/>
          </p15:clr>
        </p15:guide>
        <p15:guide id="34" orient="horz" pos="7392">
          <p15:clr>
            <a:srgbClr val="F26B43"/>
          </p15:clr>
        </p15:guide>
        <p15:guide id="35" orient="horz" pos="8160">
          <p15:clr>
            <a:srgbClr val="F26B43"/>
          </p15:clr>
        </p15:guide>
        <p15:guide id="36" orient="horz" pos="5088">
          <p15:clr>
            <a:srgbClr val="F26B43"/>
          </p15:clr>
        </p15:guide>
        <p15:guide id="37" orient="horz" pos="5472">
          <p15:clr>
            <a:srgbClr val="F26B43"/>
          </p15:clr>
        </p15:guide>
        <p15:guide id="38" orient="horz" pos="6240">
          <p15:clr>
            <a:srgbClr val="F26B43"/>
          </p15:clr>
        </p15:guide>
        <p15:guide id="39" orient="horz" pos="7008">
          <p15:clr>
            <a:srgbClr val="F26B43"/>
          </p15:clr>
        </p15:guide>
        <p15:guide id="40" orient="horz" pos="7776">
          <p15:clr>
            <a:srgbClr val="F26B43"/>
          </p15:clr>
        </p15:guide>
        <p15:guide id="41" pos="7294">
          <p15:clr>
            <a:srgbClr val="F26B43"/>
          </p15:clr>
        </p15:guide>
        <p15:guide id="42" pos="6526">
          <p15:clr>
            <a:srgbClr val="F26B43"/>
          </p15:clr>
        </p15:guide>
        <p15:guide id="43" pos="5758">
          <p15:clr>
            <a:srgbClr val="F26B43"/>
          </p15:clr>
        </p15:guide>
        <p15:guide id="44" pos="4990">
          <p15:clr>
            <a:srgbClr val="F26B43"/>
          </p15:clr>
        </p15:guide>
        <p15:guide id="45" pos="4222">
          <p15:clr>
            <a:srgbClr val="F26B43"/>
          </p15:clr>
        </p15:guide>
        <p15:guide id="46" pos="3454">
          <p15:clr>
            <a:srgbClr val="F26B43"/>
          </p15:clr>
        </p15:guide>
        <p15:guide id="47" pos="2686">
          <p15:clr>
            <a:srgbClr val="F26B43"/>
          </p15:clr>
        </p15:guide>
        <p15:guide id="48" pos="1918">
          <p15:clr>
            <a:srgbClr val="F26B43"/>
          </p15:clr>
        </p15:guide>
        <p15:guide id="49" pos="1150">
          <p15:clr>
            <a:srgbClr val="F26B43"/>
          </p15:clr>
        </p15:guide>
        <p15:guide id="50" pos="382">
          <p15:clr>
            <a:srgbClr val="F26B43"/>
          </p15:clr>
        </p15:guide>
        <p15:guide id="51" orient="horz" pos="3552">
          <p15:clr>
            <a:srgbClr val="F26B43"/>
          </p15:clr>
        </p15:guide>
        <p15:guide id="52" orient="horz" pos="2784">
          <p15:clr>
            <a:srgbClr val="F26B43"/>
          </p15:clr>
        </p15:guide>
        <p15:guide id="53" orient="horz" pos="2016">
          <p15:clr>
            <a:srgbClr val="F26B43"/>
          </p15:clr>
        </p15:guide>
        <p15:guide id="54" orient="horz" pos="1248">
          <p15:clr>
            <a:srgbClr val="F26B43"/>
          </p15:clr>
        </p15:guide>
        <p15:guide id="55" orient="horz" pos="480">
          <p15:clr>
            <a:srgbClr val="F26B43"/>
          </p15:clr>
        </p15:guide>
        <p15:guide id="56" orient="horz" pos="3168">
          <p15:clr>
            <a:srgbClr val="F26B43"/>
          </p15:clr>
        </p15:guide>
        <p15:guide id="57" orient="horz" pos="3936">
          <p15:clr>
            <a:srgbClr val="F26B43"/>
          </p15:clr>
        </p15:guide>
        <p15:guide id="58" orient="horz" pos="2400">
          <p15:clr>
            <a:srgbClr val="F26B43"/>
          </p15:clr>
        </p15:guide>
        <p15:guide id="59" orient="horz" pos="1632">
          <p15:clr>
            <a:srgbClr val="F26B43"/>
          </p15:clr>
        </p15:guide>
        <p15:guide id="60" orient="horz" pos="864">
          <p15:clr>
            <a:srgbClr val="F26B43"/>
          </p15:clr>
        </p15:guide>
        <p15:guide id="61" pos="13438">
          <p15:clr>
            <a:srgbClr val="F26B43"/>
          </p15:clr>
        </p15:guide>
        <p15:guide id="62" pos="12670">
          <p15:clr>
            <a:srgbClr val="F26B43"/>
          </p15:clr>
        </p15:guide>
        <p15:guide id="63" pos="1420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3" name="Body Text Placeholder"/>
          <p:cNvSpPr>
            <a:spLocks noGrp="1"/>
          </p:cNvSpPr>
          <p:nvPr>
            <p:ph type="body" idx="1"/>
            <p:custDataLst>
              <p:tags r:id="rId33"/>
            </p:custDataLst>
          </p:nvPr>
        </p:nvSpPr>
        <p:spPr>
          <a:xfrm>
            <a:off x="1012676" y="2926080"/>
            <a:ext cx="22346385" cy="7626096"/>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Title"/>
          <p:cNvSpPr>
            <a:spLocks noGrp="1"/>
          </p:cNvSpPr>
          <p:nvPr>
            <p:ph type="title"/>
            <p:custDataLst>
              <p:tags r:id="rId34"/>
            </p:custDataLst>
          </p:nvPr>
        </p:nvSpPr>
        <p:spPr bwMode="gray">
          <a:xfrm>
            <a:off x="1017101" y="822961"/>
            <a:ext cx="22346385" cy="615554"/>
          </a:xfrm>
          <a:prstGeom prst="rect">
            <a:avLst/>
          </a:prstGeom>
        </p:spPr>
        <p:txBody>
          <a:bodyPr vert="horz" wrap="square" lIns="0" tIns="0" rIns="0" bIns="0" rtlCol="0" anchor="t">
            <a:spAutoFit/>
          </a:bodyPr>
          <a:lstStyle/>
          <a:p>
            <a:r>
              <a:rPr lang="en-US"/>
              <a:t>Click to edit Master title style</a:t>
            </a:r>
            <a:endParaRPr lang="en-US" dirty="0"/>
          </a:p>
        </p:txBody>
      </p:sp>
      <p:sp>
        <p:nvSpPr>
          <p:cNvPr id="150" name="Footer Presentation Title">
            <a:extLst>
              <a:ext uri="{FF2B5EF4-FFF2-40B4-BE49-F238E27FC236}">
                <a16:creationId xmlns:a16="http://schemas.microsoft.com/office/drawing/2014/main" id="{49983A0E-106C-490F-A0A8-09B65E3B18C1}"/>
              </a:ext>
            </a:extLst>
          </p:cNvPr>
          <p:cNvSpPr txBox="1"/>
          <p:nvPr userDrawn="1">
            <p:custDataLst>
              <p:tags r:id="rId35"/>
            </p:custDataLst>
          </p:nvPr>
        </p:nvSpPr>
        <p:spPr bwMode="gray">
          <a:xfrm>
            <a:off x="16167275" y="13168632"/>
            <a:ext cx="5596074" cy="274320"/>
          </a:xfrm>
          <a:prstGeom prst="rect">
            <a:avLst/>
          </a:prstGeom>
          <a:noFill/>
        </p:spPr>
        <p:txBody>
          <a:bodyPr wrap="square" lIns="0" tIns="0" rIns="0" bIns="0" rtlCol="0" anchor="ctr" anchorCtr="0">
            <a:noAutofit/>
          </a:bodyPr>
          <a:lstStyle/>
          <a:p>
            <a:pPr marL="0" algn="r" defTabSz="914400" rtl="0" eaLnBrk="1" latinLnBrk="0" hangingPunct="1"/>
            <a:r>
              <a:rPr lang="en-US" sz="1600" kern="1200" dirty="0">
                <a:solidFill>
                  <a:schemeClr val="tx1"/>
                </a:solidFill>
                <a:latin typeface="+mn-lt"/>
                <a:ea typeface="+mn-ea"/>
                <a:cs typeface="+mn-cs"/>
              </a:rPr>
              <a:t>Critical Issues for Fiduciaries Today</a:t>
            </a:r>
          </a:p>
        </p:txBody>
      </p:sp>
      <p:sp>
        <p:nvSpPr>
          <p:cNvPr id="2" name="TextBox 1">
            <a:extLst>
              <a:ext uri="{FF2B5EF4-FFF2-40B4-BE49-F238E27FC236}">
                <a16:creationId xmlns:a16="http://schemas.microsoft.com/office/drawing/2014/main" id="{4ACCFB3F-A567-40F8-9BF3-9F06CC745BF1}"/>
              </a:ext>
            </a:extLst>
          </p:cNvPr>
          <p:cNvSpPr txBox="1"/>
          <p:nvPr userDrawn="1"/>
        </p:nvSpPr>
        <p:spPr>
          <a:xfrm>
            <a:off x="22644564" y="13149072"/>
            <a:ext cx="718924" cy="274320"/>
          </a:xfrm>
          <a:prstGeom prst="rect">
            <a:avLst/>
          </a:prstGeom>
          <a:noFill/>
        </p:spPr>
        <p:txBody>
          <a:bodyPr vert="horz" wrap="square" lIns="0" tIns="0" rIns="0" bIns="0" rtlCol="0" anchor="ctr">
            <a:noAutofit/>
          </a:bodyPr>
          <a:lstStyle/>
          <a:p>
            <a:pPr algn="r"/>
            <a:fld id="{233B0435-86D7-4A12-92BD-5A0D19916037}" type="slidenum">
              <a:rPr lang="en-US" sz="1600" smtClean="0">
                <a:solidFill>
                  <a:srgbClr val="000000"/>
                </a:solidFill>
                <a:latin typeface="Arial" panose="020B0604020202020204" pitchFamily="34" charset="0"/>
              </a:rPr>
              <a:pPr algn="r"/>
              <a:t>‹#›</a:t>
            </a:fld>
            <a:endParaRPr lang="en-US" sz="1600" dirty="0">
              <a:solidFill>
                <a:srgbClr val="000000"/>
              </a:solidFill>
              <a:latin typeface="Arial" panose="020B0604020202020204" pitchFamily="34" charset="0"/>
            </a:endParaRPr>
          </a:p>
        </p:txBody>
      </p:sp>
      <p:pic>
        <p:nvPicPr>
          <p:cNvPr id="6" name="Picture 5">
            <a:extLst>
              <a:ext uri="{FF2B5EF4-FFF2-40B4-BE49-F238E27FC236}">
                <a16:creationId xmlns:a16="http://schemas.microsoft.com/office/drawing/2014/main" id="{FE539EDD-FD08-D8E9-F1BB-F4EADB899D43}"/>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415925" y="12630412"/>
            <a:ext cx="1687013" cy="528693"/>
          </a:xfrm>
          <a:prstGeom prst="rect">
            <a:avLst/>
          </a:prstGeom>
        </p:spPr>
      </p:pic>
    </p:spTree>
    <p:extLst>
      <p:ext uri="{BB962C8B-B14F-4D97-AF65-F5344CB8AC3E}">
        <p14:creationId xmlns:p14="http://schemas.microsoft.com/office/powerpoint/2010/main" val="146290983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4" r:id="rId27"/>
    <p:sldLayoutId id="2147483755" r:id="rId28"/>
    <p:sldLayoutId id="2147483756" r:id="rId29"/>
    <p:sldLayoutId id="2147483757" r:id="rId30"/>
    <p:sldLayoutId id="2147483758" r:id="rId31"/>
  </p:sldLayoutIdLst>
  <p:transition spd="slow">
    <p:wipe dir="r"/>
  </p:transition>
  <p:hf hdr="0" dt="0"/>
  <p:txStyles>
    <p:titleStyle>
      <a:lvl1pPr algn="l" defTabSz="914400" rtl="0" eaLnBrk="1" latinLnBrk="0" hangingPunct="1">
        <a:spcBef>
          <a:spcPct val="0"/>
        </a:spcBef>
        <a:buNone/>
        <a:defRPr sz="4000" b="1" kern="1200">
          <a:solidFill>
            <a:schemeClr val="tx1"/>
          </a:solidFill>
          <a:latin typeface="+mn-lt"/>
          <a:ea typeface="+mj-ea"/>
          <a:cs typeface="+mj-cs"/>
        </a:defRPr>
      </a:lvl1pPr>
    </p:titleStyle>
    <p:bodyStyle>
      <a:lvl1pPr marL="457200" indent="-457200" algn="l" defTabSz="914400" rtl="0" eaLnBrk="1" latinLnBrk="0" hangingPunct="1">
        <a:lnSpc>
          <a:spcPct val="100000"/>
        </a:lnSpc>
        <a:spcBef>
          <a:spcPts val="2400"/>
        </a:spcBef>
        <a:spcAft>
          <a:spcPts val="800"/>
        </a:spcAft>
        <a:buClrTx/>
        <a:buFont typeface="Arial" panose="020B0604020202020204" pitchFamily="34" charset="0"/>
        <a:buChar char="•"/>
        <a:tabLst/>
        <a:defRPr sz="3200" kern="1200">
          <a:solidFill>
            <a:schemeClr val="tx1"/>
          </a:solidFill>
          <a:latin typeface="+mn-lt"/>
          <a:ea typeface="+mn-ea"/>
          <a:cs typeface="+mn-cs"/>
        </a:defRPr>
      </a:lvl1pPr>
      <a:lvl2pPr marL="917576" indent="-339726" algn="l" defTabSz="914400" rtl="0" eaLnBrk="1" latinLnBrk="0" hangingPunct="1">
        <a:lnSpc>
          <a:spcPct val="100000"/>
        </a:lnSpc>
        <a:spcBef>
          <a:spcPts val="0"/>
        </a:spcBef>
        <a:spcAft>
          <a:spcPts val="800"/>
        </a:spcAft>
        <a:buClrTx/>
        <a:buFont typeface="Arial" panose="020B0604020202020204" pitchFamily="34" charset="0"/>
        <a:buChar char="•"/>
        <a:tabLst/>
        <a:defRPr sz="2800" kern="1200">
          <a:solidFill>
            <a:schemeClr val="tx1"/>
          </a:solidFill>
          <a:latin typeface="+mn-lt"/>
          <a:ea typeface="+mn-ea"/>
          <a:cs typeface="+mn-cs"/>
        </a:defRPr>
      </a:lvl2pPr>
      <a:lvl3pPr marL="1377950" indent="-342900" algn="l" defTabSz="914400" rtl="0" eaLnBrk="1" latinLnBrk="0" hangingPunct="1">
        <a:lnSpc>
          <a:spcPct val="100000"/>
        </a:lnSpc>
        <a:spcBef>
          <a:spcPts val="0"/>
        </a:spcBef>
        <a:spcAft>
          <a:spcPts val="800"/>
        </a:spcAft>
        <a:buClrTx/>
        <a:buFont typeface="Arial" panose="020B0604020202020204" pitchFamily="34" charset="0"/>
        <a:buChar char="•"/>
        <a:tabLst/>
        <a:defRPr sz="2400" kern="1200">
          <a:solidFill>
            <a:schemeClr val="tx1"/>
          </a:solidFill>
          <a:latin typeface="+mn-lt"/>
          <a:ea typeface="+mn-ea"/>
          <a:cs typeface="+mn-cs"/>
        </a:defRPr>
      </a:lvl3pPr>
      <a:lvl4pPr marL="1828800" indent="-346076" algn="l" defTabSz="914400" rtl="0" eaLnBrk="1" latinLnBrk="0" hangingPunct="1">
        <a:lnSpc>
          <a:spcPct val="100000"/>
        </a:lnSpc>
        <a:spcBef>
          <a:spcPts val="0"/>
        </a:spcBef>
        <a:spcAft>
          <a:spcPts val="800"/>
        </a:spcAft>
        <a:buClrTx/>
        <a:buFont typeface="Arial" panose="020B0604020202020204" pitchFamily="34" charset="0"/>
        <a:buChar char="•"/>
        <a:tabLst/>
        <a:defRPr sz="2000" kern="1200">
          <a:solidFill>
            <a:schemeClr val="tx1"/>
          </a:solidFill>
          <a:latin typeface="+mn-lt"/>
          <a:ea typeface="+mn-ea"/>
          <a:cs typeface="+mn-cs"/>
        </a:defRPr>
      </a:lvl4pPr>
      <a:lvl5pPr marL="2286000" indent="-349250" algn="l" defTabSz="914400" rtl="0" eaLnBrk="1" latinLnBrk="0" hangingPunct="1">
        <a:lnSpc>
          <a:spcPct val="100000"/>
        </a:lnSpc>
        <a:spcBef>
          <a:spcPts val="0"/>
        </a:spcBef>
        <a:spcAft>
          <a:spcPts val="800"/>
        </a:spcAft>
        <a:buClrTx/>
        <a:buFont typeface="Arial" panose="020B0604020202020204" pitchFamily="34" charset="0"/>
        <a:buChar char="•"/>
        <a:tabLst/>
        <a:defRPr sz="16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57">
          <p15:clr>
            <a:srgbClr val="F26B43"/>
          </p15:clr>
        </p15:guide>
        <p15:guide id="2" pos="3182">
          <p15:clr>
            <a:srgbClr val="F26B43"/>
          </p15:clr>
        </p15:guide>
        <p15:guide id="3" pos="4043">
          <p15:clr>
            <a:srgbClr val="F26B43"/>
          </p15:clr>
        </p15:guide>
        <p15:guide id="4" pos="4129">
          <p15:clr>
            <a:srgbClr val="F26B43"/>
          </p15:clr>
        </p15:guide>
        <p15:guide id="5" pos="5982">
          <p15:clr>
            <a:srgbClr val="F26B43"/>
          </p15:clr>
        </p15:guide>
        <p15:guide id="6" pos="262">
          <p15:clr>
            <a:srgbClr val="F26B43"/>
          </p15:clr>
        </p15:guide>
        <p15:guide id="7" orient="horz" pos="257">
          <p15:clr>
            <a:srgbClr val="F26B43"/>
          </p15:clr>
        </p15:guide>
        <p15:guide id="8" orient="horz" pos="456">
          <p15:clr>
            <a:srgbClr val="F26B43"/>
          </p15:clr>
        </p15:guide>
        <p15:guide id="9" orient="horz" pos="656">
          <p15:clr>
            <a:srgbClr val="F26B43"/>
          </p15:clr>
        </p15:guide>
        <p15:guide id="10" orient="horz" pos="804">
          <p15:clr>
            <a:srgbClr val="F26B43"/>
          </p15:clr>
        </p15:guide>
        <p15:guide id="11" orient="horz" pos="918">
          <p15:clr>
            <a:srgbClr val="F26B43"/>
          </p15:clr>
        </p15:guide>
        <p15:guide id="12" orient="horz" pos="1135">
          <p15:clr>
            <a:srgbClr val="F26B43"/>
          </p15:clr>
        </p15:guide>
        <p15:guide id="13" orient="horz" pos="1209">
          <p15:clr>
            <a:srgbClr val="F26B43"/>
          </p15:clr>
        </p15:guide>
        <p15:guide id="14" orient="horz" pos="3051">
          <p15:clr>
            <a:srgbClr val="F26B43"/>
          </p15:clr>
        </p15:guide>
        <p15:guide id="15" orient="horz" pos="3102">
          <p15:clr>
            <a:srgbClr val="F26B43"/>
          </p15:clr>
        </p15:guide>
        <p15:guide id="16" orient="horz" pos="3416">
          <p15:clr>
            <a:srgbClr val="F26B43"/>
          </p15:clr>
        </p15:guide>
        <p15:guide id="17" orient="horz" pos="3490">
          <p15:clr>
            <a:srgbClr val="F26B43"/>
          </p15:clr>
        </p15:guide>
        <p15:guide id="18" orient="horz" pos="3964">
          <p15:clr>
            <a:srgbClr val="F26B43"/>
          </p15:clr>
        </p15:guide>
        <p15:guide id="19" orient="horz" pos="4220">
          <p15:clr>
            <a:srgbClr val="F26B43"/>
          </p15:clr>
        </p15:guide>
        <p15:guide id="20" pos="2104">
          <p15:clr>
            <a:srgbClr val="F26B43"/>
          </p15:clr>
        </p15:guide>
        <p15:guide id="21" pos="21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9.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hyperlink" Target="https://www.bernstein.com/content/dam/bernstein/us/en/pdf/whitepaper/Inflation_A_Clear_and_Present_Danger.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9.xml"/><Relationship Id="rId1" Type="http://schemas.openxmlformats.org/officeDocument/2006/relationships/tags" Target="../tags/tag3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2.xml"/><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jpe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8.xml"/><Relationship Id="rId1" Type="http://schemas.openxmlformats.org/officeDocument/2006/relationships/tags" Target="../tags/tag36.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bernstein.com/content/dam/bernstein/us/en/email/pdf/Cash%20Reserves%20Analysis%20Tool%20Flyer%20pdf.pdf" TargetMode="External"/><Relationship Id="rId7" Type="http://schemas.openxmlformats.org/officeDocument/2006/relationships/hyperlink" Target="https://www.bernstein.com/our-insights/insights/legacy/whitepaper/balancing-structure-and-flexibility.html" TargetMode="External"/><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9.xml"/><Relationship Id="rId6" Type="http://schemas.openxmlformats.org/officeDocument/2006/relationships/image" Target="../media/image14.png"/><Relationship Id="rId11" Type="http://schemas.openxmlformats.org/officeDocument/2006/relationships/hyperlink" Target="https://www.bernstein.com/our-insights/insights/2022/articles/an-alternative-future.html" TargetMode="External"/><Relationship Id="rId5" Type="http://schemas.openxmlformats.org/officeDocument/2006/relationships/hyperlink" Target="https://www.bernstein.com/content/dam/bernstein/us/en/pdf/whitepaper/FiduciaryESGInvesting.pdf" TargetMode="Externa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hyperlink" Target="https://www.bernstein.com/our-insights/insights/2021/articles/an-inflation-guidebook-for-nonprofits-and-foundation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6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indoor, step&#10;&#10;Description automatically generated">
            <a:extLst>
              <a:ext uri="{FF2B5EF4-FFF2-40B4-BE49-F238E27FC236}">
                <a16:creationId xmlns:a16="http://schemas.microsoft.com/office/drawing/2014/main" id="{30E303E9-DFFD-C412-DC06-16C242B98C87}"/>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p:pic>
      <p:sp>
        <p:nvSpPr>
          <p:cNvPr id="13" name="TextBox 12">
            <a:extLst>
              <a:ext uri="{FF2B5EF4-FFF2-40B4-BE49-F238E27FC236}">
                <a16:creationId xmlns:a16="http://schemas.microsoft.com/office/drawing/2014/main" id="{E014934F-8AE6-472E-AA6C-535F3EB35395}"/>
              </a:ext>
            </a:extLst>
          </p:cNvPr>
          <p:cNvSpPr txBox="1"/>
          <p:nvPr userDrawn="1"/>
        </p:nvSpPr>
        <p:spPr>
          <a:xfrm>
            <a:off x="1936671" y="3687405"/>
            <a:ext cx="9486979" cy="2554545"/>
          </a:xfrm>
          <a:prstGeom prst="rect">
            <a:avLst/>
          </a:prstGeom>
          <a:noFill/>
        </p:spPr>
        <p:txBody>
          <a:bodyPr wrap="square" rtlCol="0">
            <a:spAutoFit/>
          </a:bodyPr>
          <a:lstStyle/>
          <a:p>
            <a:r>
              <a:rPr lang="en-US" sz="8000" b="1" dirty="0">
                <a:solidFill>
                  <a:srgbClr val="E12727"/>
                </a:solidFill>
                <a:latin typeface="Proxima Nova Black" panose="02000506030000020004" pitchFamily="50" charset="0"/>
                <a:ea typeface="MS Gothic" panose="020B0609070205080204" pitchFamily="49" charset="-128"/>
              </a:rPr>
              <a:t>Interchurch Center Conference</a:t>
            </a:r>
          </a:p>
        </p:txBody>
      </p:sp>
      <p:sp>
        <p:nvSpPr>
          <p:cNvPr id="14" name="TextBox 13">
            <a:extLst>
              <a:ext uri="{FF2B5EF4-FFF2-40B4-BE49-F238E27FC236}">
                <a16:creationId xmlns:a16="http://schemas.microsoft.com/office/drawing/2014/main" id="{B6B61D2A-B03B-4A3B-93F7-620D55D0F5D0}"/>
              </a:ext>
            </a:extLst>
          </p:cNvPr>
          <p:cNvSpPr txBox="1"/>
          <p:nvPr userDrawn="1"/>
        </p:nvSpPr>
        <p:spPr>
          <a:xfrm>
            <a:off x="1936670" y="6851718"/>
            <a:ext cx="9486979" cy="3293209"/>
          </a:xfrm>
          <a:prstGeom prst="rect">
            <a:avLst/>
          </a:prstGeom>
          <a:noFill/>
        </p:spPr>
        <p:txBody>
          <a:bodyPr wrap="square" rtlCol="0">
            <a:spAutoFit/>
          </a:bodyPr>
          <a:lstStyle/>
          <a:p>
            <a:pPr marL="0" marR="0" lvl="0" indent="0" algn="l" defTabSz="457200" rtl="0" eaLnBrk="1" fontAlgn="auto" latinLnBrk="0" hangingPunct="1">
              <a:spcBef>
                <a:spcPts val="0"/>
              </a:spcBef>
              <a:spcAft>
                <a:spcPts val="0"/>
              </a:spcAft>
              <a:buClrTx/>
              <a:buSzTx/>
              <a:buFontTx/>
              <a:buNone/>
              <a:tabLst/>
              <a:defRPr/>
            </a:pPr>
            <a:r>
              <a:rPr lang="en-US" sz="3600" dirty="0">
                <a:solidFill>
                  <a:srgbClr val="26292B"/>
                </a:solidFill>
                <a:ea typeface="Open Sans" panose="020B0606030504020204" pitchFamily="34" charset="0"/>
                <a:cs typeface="Open Sans" panose="020B0606030504020204" pitchFamily="34" charset="0"/>
              </a:rPr>
              <a:t>Thursday, November 10, 2022</a:t>
            </a:r>
            <a:br>
              <a:rPr lang="en-US" sz="3600" dirty="0">
                <a:solidFill>
                  <a:srgbClr val="26292B"/>
                </a:solidFill>
                <a:ea typeface="Open Sans" panose="020B0606030504020204" pitchFamily="34" charset="0"/>
                <a:cs typeface="Open Sans" panose="020B0606030504020204" pitchFamily="34" charset="0"/>
              </a:rPr>
            </a:br>
            <a:endParaRPr lang="en-US" sz="3200" dirty="0">
              <a:solidFill>
                <a:srgbClr val="26292B"/>
              </a:solidFill>
              <a:latin typeface="+mj-lt"/>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en-US" sz="3200" dirty="0">
                <a:solidFill>
                  <a:srgbClr val="26292B"/>
                </a:solidFill>
                <a:latin typeface="+mj-lt"/>
                <a:ea typeface="Open Sans" panose="020B0606030504020204" pitchFamily="34" charset="0"/>
                <a:cs typeface="Open Sans" panose="020B0606030504020204" pitchFamily="34" charset="0"/>
              </a:rPr>
              <a:t>The Interchurch Center</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3200" dirty="0">
                <a:solidFill>
                  <a:srgbClr val="26292B"/>
                </a:solidFill>
                <a:latin typeface="+mj-lt"/>
                <a:ea typeface="Open Sans" panose="020B0606030504020204" pitchFamily="34" charset="0"/>
                <a:cs typeface="Open Sans" panose="020B0606030504020204" pitchFamily="34" charset="0"/>
              </a:rPr>
              <a:t>475 Riverside Drive at 120th Street</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3200" dirty="0">
                <a:solidFill>
                  <a:srgbClr val="26292B"/>
                </a:solidFill>
                <a:latin typeface="+mj-lt"/>
                <a:ea typeface="Open Sans" panose="020B0606030504020204" pitchFamily="34" charset="0"/>
                <a:cs typeface="Open Sans" panose="020B0606030504020204" pitchFamily="34" charset="0"/>
              </a:rPr>
              <a:t>New York, NY 10115</a:t>
            </a:r>
          </a:p>
        </p:txBody>
      </p:sp>
      <p:pic>
        <p:nvPicPr>
          <p:cNvPr id="20" name="Picture 19" descr="Text&#10;&#10;Description automatically generated">
            <a:extLst>
              <a:ext uri="{FF2B5EF4-FFF2-40B4-BE49-F238E27FC236}">
                <a16:creationId xmlns:a16="http://schemas.microsoft.com/office/drawing/2014/main" id="{34A2A4B6-4B0F-888E-2FCB-6A94742167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12528" y="12318356"/>
            <a:ext cx="3832363" cy="829755"/>
          </a:xfrm>
          <a:prstGeom prst="rect">
            <a:avLst/>
          </a:prstGeom>
        </p:spPr>
      </p:pic>
      <p:sp>
        <p:nvSpPr>
          <p:cNvPr id="6" name="TextBox 5">
            <a:extLst>
              <a:ext uri="{FF2B5EF4-FFF2-40B4-BE49-F238E27FC236}">
                <a16:creationId xmlns:a16="http://schemas.microsoft.com/office/drawing/2014/main" id="{B2D35857-6096-7AB0-909B-268FB425D25A}"/>
              </a:ext>
            </a:extLst>
          </p:cNvPr>
          <p:cNvSpPr txBox="1"/>
          <p:nvPr/>
        </p:nvSpPr>
        <p:spPr>
          <a:xfrm>
            <a:off x="0" y="1513976"/>
            <a:ext cx="9862457" cy="707886"/>
          </a:xfrm>
          <a:prstGeom prst="rect">
            <a:avLst/>
          </a:prstGeom>
          <a:solidFill>
            <a:srgbClr val="E12727"/>
          </a:solidFill>
        </p:spPr>
        <p:txBody>
          <a:bodyPr wrap="square" rtlCol="0" anchor="ctr">
            <a:spAutoFit/>
          </a:bodyPr>
          <a:lstStyle/>
          <a:p>
            <a:pPr algn="r"/>
            <a:r>
              <a:rPr lang="en-US" sz="4000" b="1" dirty="0">
                <a:solidFill>
                  <a:schemeClr val="bg1"/>
                </a:solidFill>
                <a:latin typeface="Proxima Nova Black" panose="02000506030000020004" pitchFamily="50" charset="0"/>
                <a:ea typeface="MS Gothic" panose="020B0609070205080204" pitchFamily="49" charset="-128"/>
              </a:rPr>
              <a:t>Succession &amp; Legacy Planning</a:t>
            </a:r>
            <a:r>
              <a:rPr lang="en-US" sz="4000" b="1" dirty="0">
                <a:solidFill>
                  <a:srgbClr val="E12727"/>
                </a:solidFill>
                <a:latin typeface="Proxima Nova Black" panose="02000506030000020004" pitchFamily="50" charset="0"/>
                <a:ea typeface="MS Gothic" panose="020B0609070205080204" pitchFamily="49" charset="-128"/>
              </a:rPr>
              <a:t>__</a:t>
            </a:r>
          </a:p>
        </p:txBody>
      </p:sp>
    </p:spTree>
    <p:extLst>
      <p:ext uri="{BB962C8B-B14F-4D97-AF65-F5344CB8AC3E}">
        <p14:creationId xmlns:p14="http://schemas.microsoft.com/office/powerpoint/2010/main" val="2785641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a:extLst>
              <a:ext uri="{FF2B5EF4-FFF2-40B4-BE49-F238E27FC236}">
                <a16:creationId xmlns:a16="http://schemas.microsoft.com/office/drawing/2014/main" id="{ECECA7CD-9EF4-4F1F-A940-D850A4065545}"/>
              </a:ext>
            </a:extLst>
          </p:cNvPr>
          <p:cNvSpPr txBox="1"/>
          <p:nvPr/>
        </p:nvSpPr>
        <p:spPr bwMode="gray">
          <a:xfrm>
            <a:off x="3106579" y="1517904"/>
            <a:ext cx="18161000" cy="1408176"/>
          </a:xfrm>
          <a:prstGeom prst="rect">
            <a:avLst/>
          </a:prstGeom>
          <a:noFill/>
        </p:spPr>
        <p:txBody>
          <a:bodyPr vert="horz" wrap="square" lIns="0" tIns="0" rIns="0" bIns="0" rtlCol="0" anchor="t" anchorCtr="0">
            <a:noAutofit/>
          </a:bodyPr>
          <a:lstStyle/>
          <a:p>
            <a:pPr defTabSz="914400"/>
            <a:r>
              <a:rPr lang="en-US" sz="3200" dirty="0">
                <a:solidFill>
                  <a:srgbClr val="8C8C8C"/>
                </a:solidFill>
                <a:latin typeface="Proxima Nova" panose="02000506030000020004" pitchFamily="2" charset="0"/>
              </a:rPr>
              <a:t>Key Takeaways from our Research</a:t>
            </a:r>
          </a:p>
        </p:txBody>
      </p:sp>
      <p:sp>
        <p:nvSpPr>
          <p:cNvPr id="2" name="object 2"/>
          <p:cNvSpPr txBox="1">
            <a:spLocks noGrp="1"/>
          </p:cNvSpPr>
          <p:nvPr>
            <p:ph type="title"/>
          </p:nvPr>
        </p:nvSpPr>
        <p:spPr>
          <a:xfrm>
            <a:off x="3110175" y="822961"/>
            <a:ext cx="18159984" cy="639919"/>
          </a:xfrm>
          <a:prstGeom prst="rect">
            <a:avLst/>
          </a:prstGeom>
        </p:spPr>
        <p:txBody>
          <a:bodyPr vert="horz" wrap="square" lIns="0" tIns="24130" rIns="0" bIns="0" rtlCol="0" anchor="t">
            <a:spAutoFit/>
          </a:bodyPr>
          <a:lstStyle/>
          <a:p>
            <a:pPr marL="25400">
              <a:spcBef>
                <a:spcPts val="190"/>
              </a:spcBef>
            </a:pPr>
            <a:r>
              <a:rPr spc="-10" dirty="0">
                <a:latin typeface="Proxima Nova" panose="02000506030000020004" pitchFamily="2" charset="0"/>
              </a:rPr>
              <a:t>Inflation</a:t>
            </a:r>
            <a:r>
              <a:rPr spc="-30" dirty="0">
                <a:latin typeface="Proxima Nova" panose="02000506030000020004" pitchFamily="2" charset="0"/>
              </a:rPr>
              <a:t> </a:t>
            </a:r>
            <a:r>
              <a:rPr spc="-10" dirty="0">
                <a:latin typeface="Proxima Nova" panose="02000506030000020004" pitchFamily="2" charset="0"/>
              </a:rPr>
              <a:t>Sensitivity</a:t>
            </a:r>
            <a:r>
              <a:rPr spc="-20" dirty="0">
                <a:latin typeface="Proxima Nova" panose="02000506030000020004" pitchFamily="2" charset="0"/>
              </a:rPr>
              <a:t> </a:t>
            </a:r>
            <a:r>
              <a:rPr lang="en-US" spc="-10" dirty="0">
                <a:latin typeface="Proxima Nova" panose="02000506030000020004" pitchFamily="2" charset="0"/>
              </a:rPr>
              <a:t>I</a:t>
            </a:r>
            <a:r>
              <a:rPr spc="-10" dirty="0">
                <a:latin typeface="Proxima Nova" panose="02000506030000020004" pitchFamily="2" charset="0"/>
              </a:rPr>
              <a:t>s</a:t>
            </a:r>
            <a:r>
              <a:rPr spc="-40" dirty="0">
                <a:latin typeface="Proxima Nova" panose="02000506030000020004" pitchFamily="2" charset="0"/>
              </a:rPr>
              <a:t> </a:t>
            </a:r>
            <a:r>
              <a:rPr spc="-10" dirty="0">
                <a:latin typeface="Proxima Nova" panose="02000506030000020004" pitchFamily="2" charset="0"/>
              </a:rPr>
              <a:t>Critical</a:t>
            </a:r>
            <a:r>
              <a:rPr spc="-30" dirty="0">
                <a:latin typeface="Proxima Nova" panose="02000506030000020004" pitchFamily="2" charset="0"/>
              </a:rPr>
              <a:t> </a:t>
            </a:r>
            <a:r>
              <a:rPr spc="-10" dirty="0">
                <a:latin typeface="Proxima Nova" panose="02000506030000020004" pitchFamily="2" charset="0"/>
              </a:rPr>
              <a:t>to the</a:t>
            </a:r>
            <a:r>
              <a:rPr spc="-140" dirty="0">
                <a:latin typeface="Proxima Nova" panose="02000506030000020004" pitchFamily="2" charset="0"/>
              </a:rPr>
              <a:t> </a:t>
            </a:r>
            <a:r>
              <a:rPr spc="-20" dirty="0">
                <a:latin typeface="Proxima Nova" panose="02000506030000020004" pitchFamily="2" charset="0"/>
              </a:rPr>
              <a:t>Asset</a:t>
            </a:r>
            <a:r>
              <a:rPr spc="-140" dirty="0">
                <a:latin typeface="Proxima Nova" panose="02000506030000020004" pitchFamily="2" charset="0"/>
              </a:rPr>
              <a:t> </a:t>
            </a:r>
            <a:r>
              <a:rPr spc="-10" dirty="0">
                <a:latin typeface="Proxima Nova" panose="02000506030000020004" pitchFamily="2" charset="0"/>
              </a:rPr>
              <a:t>Allocation</a:t>
            </a:r>
            <a:r>
              <a:rPr spc="20" dirty="0">
                <a:latin typeface="Proxima Nova" panose="02000506030000020004" pitchFamily="2" charset="0"/>
              </a:rPr>
              <a:t> </a:t>
            </a:r>
            <a:r>
              <a:rPr spc="-10" dirty="0">
                <a:latin typeface="Proxima Nova" panose="02000506030000020004" pitchFamily="2" charset="0"/>
              </a:rPr>
              <a:t>Decision</a:t>
            </a:r>
          </a:p>
        </p:txBody>
      </p:sp>
      <p:sp>
        <p:nvSpPr>
          <p:cNvPr id="88" name="Text Placeholder 87">
            <a:extLst>
              <a:ext uri="{FF2B5EF4-FFF2-40B4-BE49-F238E27FC236}">
                <a16:creationId xmlns:a16="http://schemas.microsoft.com/office/drawing/2014/main" id="{6B2C3352-C31D-4F7A-8F58-AEC2B83E2630}"/>
              </a:ext>
            </a:extLst>
          </p:cNvPr>
          <p:cNvSpPr>
            <a:spLocks noGrp="1"/>
          </p:cNvSpPr>
          <p:nvPr>
            <p:ph type="body" sz="quarter" idx="11"/>
          </p:nvPr>
        </p:nvSpPr>
        <p:spPr>
          <a:xfrm>
            <a:off x="3093672" y="12198095"/>
            <a:ext cx="20271064" cy="292281"/>
          </a:xfrm>
        </p:spPr>
        <p:txBody>
          <a:bodyPr/>
          <a:lstStyle/>
          <a:p>
            <a:pPr marL="25400">
              <a:spcBef>
                <a:spcPts val="590"/>
              </a:spcBef>
            </a:pPr>
            <a:r>
              <a:rPr lang="en-US" spc="-10" dirty="0">
                <a:latin typeface="Proxima Nova" panose="02000506030000020004" pitchFamily="2" charset="0"/>
                <a:cs typeface="Arial"/>
              </a:rPr>
              <a:t>Hypothetical</a:t>
            </a:r>
            <a:r>
              <a:rPr lang="en-US" spc="60" dirty="0">
                <a:latin typeface="Proxima Nova" panose="02000506030000020004" pitchFamily="2" charset="0"/>
                <a:cs typeface="Arial"/>
              </a:rPr>
              <a:t> </a:t>
            </a:r>
            <a:r>
              <a:rPr lang="en-US" spc="-10" dirty="0">
                <a:latin typeface="Proxima Nova" panose="02000506030000020004" pitchFamily="2" charset="0"/>
                <a:cs typeface="Arial"/>
              </a:rPr>
              <a:t>client</a:t>
            </a:r>
            <a:r>
              <a:rPr lang="en-US" spc="20" dirty="0">
                <a:latin typeface="Proxima Nova" panose="02000506030000020004" pitchFamily="2" charset="0"/>
                <a:cs typeface="Arial"/>
              </a:rPr>
              <a:t> </a:t>
            </a:r>
            <a:r>
              <a:rPr lang="en-US" spc="-10" dirty="0">
                <a:latin typeface="Proxima Nova" panose="02000506030000020004" pitchFamily="2" charset="0"/>
                <a:cs typeface="Arial"/>
              </a:rPr>
              <a:t>profiles</a:t>
            </a:r>
            <a:r>
              <a:rPr lang="en-US" spc="30" dirty="0">
                <a:latin typeface="Proxima Nova" panose="02000506030000020004" pitchFamily="2" charset="0"/>
                <a:cs typeface="Arial"/>
              </a:rPr>
              <a:t> </a:t>
            </a:r>
            <a:r>
              <a:rPr lang="en-US" spc="-10" dirty="0">
                <a:latin typeface="Proxima Nova" panose="02000506030000020004" pitchFamily="2" charset="0"/>
                <a:cs typeface="Arial"/>
              </a:rPr>
              <a:t>presented.</a:t>
            </a:r>
            <a:r>
              <a:rPr lang="en-US" spc="80" dirty="0">
                <a:latin typeface="Proxima Nova" panose="02000506030000020004" pitchFamily="2" charset="0"/>
                <a:cs typeface="Arial"/>
              </a:rPr>
              <a:t> </a:t>
            </a:r>
            <a:r>
              <a:rPr lang="en-US" spc="-10" dirty="0">
                <a:latin typeface="Proxima Nova" panose="02000506030000020004" pitchFamily="2" charset="0"/>
                <a:cs typeface="Arial"/>
              </a:rPr>
              <a:t>Clients’</a:t>
            </a:r>
            <a:r>
              <a:rPr lang="en-US" spc="20" dirty="0">
                <a:latin typeface="Proxima Nova" panose="02000506030000020004" pitchFamily="2" charset="0"/>
                <a:cs typeface="Arial"/>
              </a:rPr>
              <a:t> </a:t>
            </a:r>
            <a:r>
              <a:rPr lang="en-US" spc="-10" dirty="0">
                <a:latin typeface="Proxima Nova" panose="02000506030000020004" pitchFamily="2" charset="0"/>
                <a:cs typeface="Arial"/>
              </a:rPr>
              <a:t>risk tolerances</a:t>
            </a:r>
            <a:r>
              <a:rPr lang="en-US" spc="70" dirty="0">
                <a:latin typeface="Proxima Nova" panose="02000506030000020004" pitchFamily="2" charset="0"/>
                <a:cs typeface="Arial"/>
              </a:rPr>
              <a:t> </a:t>
            </a:r>
            <a:r>
              <a:rPr lang="en-US" spc="-10" dirty="0">
                <a:latin typeface="Proxima Nova" panose="02000506030000020004" pitchFamily="2" charset="0"/>
                <a:cs typeface="Arial"/>
              </a:rPr>
              <a:t>and</a:t>
            </a:r>
            <a:r>
              <a:rPr lang="en-US" spc="40" dirty="0">
                <a:latin typeface="Proxima Nova" panose="02000506030000020004" pitchFamily="2" charset="0"/>
                <a:cs typeface="Arial"/>
              </a:rPr>
              <a:t> </a:t>
            </a:r>
            <a:r>
              <a:rPr lang="en-US" spc="-10" dirty="0">
                <a:latin typeface="Proxima Nova" panose="02000506030000020004" pitchFamily="2" charset="0"/>
                <a:cs typeface="Arial"/>
              </a:rPr>
              <a:t>bond</a:t>
            </a:r>
            <a:r>
              <a:rPr lang="en-US" spc="60" dirty="0">
                <a:latin typeface="Proxima Nova" panose="02000506030000020004" pitchFamily="2" charset="0"/>
                <a:cs typeface="Arial"/>
              </a:rPr>
              <a:t> </a:t>
            </a:r>
            <a:r>
              <a:rPr lang="en-US" spc="-10" dirty="0">
                <a:latin typeface="Proxima Nova" panose="02000506030000020004" pitchFamily="2" charset="0"/>
                <a:cs typeface="Arial"/>
              </a:rPr>
              <a:t>allocations</a:t>
            </a:r>
            <a:r>
              <a:rPr lang="en-US" spc="60" dirty="0">
                <a:latin typeface="Proxima Nova" panose="02000506030000020004" pitchFamily="2" charset="0"/>
                <a:cs typeface="Arial"/>
              </a:rPr>
              <a:t> </a:t>
            </a:r>
            <a:r>
              <a:rPr lang="en-US" spc="-10" dirty="0">
                <a:latin typeface="Proxima Nova" panose="02000506030000020004" pitchFamily="2" charset="0"/>
                <a:cs typeface="Arial"/>
              </a:rPr>
              <a:t>may</a:t>
            </a:r>
            <a:r>
              <a:rPr lang="en-US" spc="10" dirty="0">
                <a:latin typeface="Proxima Nova" panose="02000506030000020004" pitchFamily="2" charset="0"/>
                <a:cs typeface="Arial"/>
              </a:rPr>
              <a:t> </a:t>
            </a:r>
            <a:r>
              <a:rPr lang="en-US" spc="-10" dirty="0">
                <a:latin typeface="Proxima Nova" panose="02000506030000020004" pitchFamily="2" charset="0"/>
                <a:cs typeface="Arial"/>
              </a:rPr>
              <a:t>vary.</a:t>
            </a:r>
            <a:r>
              <a:rPr lang="en-US" spc="40" dirty="0">
                <a:latin typeface="Proxima Nova" panose="02000506030000020004" pitchFamily="2" charset="0"/>
                <a:cs typeface="Arial"/>
              </a:rPr>
              <a:t> </a:t>
            </a:r>
            <a:r>
              <a:rPr lang="en-US" spc="-10" dirty="0">
                <a:latin typeface="Proxima Nova" panose="02000506030000020004" pitchFamily="2" charset="0"/>
                <a:cs typeface="Arial"/>
              </a:rPr>
              <a:t>Based</a:t>
            </a:r>
            <a:r>
              <a:rPr lang="en-US" spc="50" dirty="0">
                <a:latin typeface="Proxima Nova" panose="02000506030000020004" pitchFamily="2" charset="0"/>
                <a:cs typeface="Arial"/>
              </a:rPr>
              <a:t> </a:t>
            </a:r>
            <a:r>
              <a:rPr lang="en-US" spc="-10" dirty="0">
                <a:latin typeface="Proxima Nova" panose="02000506030000020004" pitchFamily="2" charset="0"/>
                <a:cs typeface="Arial"/>
              </a:rPr>
              <a:t>on</a:t>
            </a:r>
            <a:r>
              <a:rPr lang="en-US" spc="30" dirty="0">
                <a:latin typeface="Proxima Nova" panose="02000506030000020004" pitchFamily="2" charset="0"/>
                <a:cs typeface="Arial"/>
              </a:rPr>
              <a:t> </a:t>
            </a:r>
            <a:r>
              <a:rPr lang="en-US" spc="-10" dirty="0">
                <a:latin typeface="Proxima Nova" panose="02000506030000020004" pitchFamily="2" charset="0"/>
                <a:cs typeface="Arial"/>
              </a:rPr>
              <a:t>capital</a:t>
            </a:r>
            <a:r>
              <a:rPr lang="en-US" spc="40" dirty="0">
                <a:latin typeface="Proxima Nova" panose="02000506030000020004" pitchFamily="2" charset="0"/>
                <a:cs typeface="Arial"/>
              </a:rPr>
              <a:t> </a:t>
            </a:r>
            <a:r>
              <a:rPr lang="en-US" spc="-10" dirty="0">
                <a:latin typeface="Proxima Nova" panose="02000506030000020004" pitchFamily="2" charset="0"/>
                <a:cs typeface="Arial"/>
              </a:rPr>
              <a:t>markets</a:t>
            </a:r>
            <a:r>
              <a:rPr lang="en-US" spc="30" dirty="0">
                <a:latin typeface="Proxima Nova" panose="02000506030000020004" pitchFamily="2" charset="0"/>
                <a:cs typeface="Arial"/>
              </a:rPr>
              <a:t> </a:t>
            </a:r>
            <a:r>
              <a:rPr lang="en-US" spc="-10" dirty="0">
                <a:latin typeface="Proxima Nova" panose="02000506030000020004" pitchFamily="2" charset="0"/>
                <a:cs typeface="Arial"/>
              </a:rPr>
              <a:t>conditions</a:t>
            </a:r>
            <a:r>
              <a:rPr lang="en-US" spc="60" dirty="0">
                <a:latin typeface="Proxima Nova" panose="02000506030000020004" pitchFamily="2" charset="0"/>
                <a:cs typeface="Arial"/>
              </a:rPr>
              <a:t> </a:t>
            </a:r>
            <a:r>
              <a:rPr lang="en-US" spc="-10" dirty="0">
                <a:latin typeface="Proxima Nova" panose="02000506030000020004" pitchFamily="2" charset="0"/>
                <a:cs typeface="Arial"/>
              </a:rPr>
              <a:t>as</a:t>
            </a:r>
            <a:r>
              <a:rPr lang="en-US" spc="20" dirty="0">
                <a:latin typeface="Proxima Nova" panose="02000506030000020004" pitchFamily="2" charset="0"/>
                <a:cs typeface="Arial"/>
              </a:rPr>
              <a:t> </a:t>
            </a:r>
            <a:r>
              <a:rPr lang="en-US" spc="-10" dirty="0">
                <a:latin typeface="Proxima Nova" panose="02000506030000020004" pitchFamily="2" charset="0"/>
                <a:cs typeface="Arial"/>
              </a:rPr>
              <a:t>of</a:t>
            </a:r>
            <a:r>
              <a:rPr lang="en-US" spc="30" dirty="0">
                <a:latin typeface="Proxima Nova" panose="02000506030000020004" pitchFamily="2" charset="0"/>
                <a:cs typeface="Arial"/>
              </a:rPr>
              <a:t> </a:t>
            </a:r>
            <a:r>
              <a:rPr lang="en-US" spc="-10" dirty="0">
                <a:latin typeface="Proxima Nova" panose="02000506030000020004" pitchFamily="2" charset="0"/>
                <a:cs typeface="Arial"/>
              </a:rPr>
              <a:t>December 31, 2021.</a:t>
            </a:r>
            <a:r>
              <a:rPr lang="en-US" spc="-20" dirty="0">
                <a:latin typeface="Proxima Nova" panose="02000506030000020004" pitchFamily="2" charset="0"/>
                <a:cs typeface="Arial"/>
              </a:rPr>
              <a:t>.</a:t>
            </a:r>
            <a:endParaRPr lang="en-US" dirty="0">
              <a:latin typeface="Proxima Nova" panose="02000506030000020004" pitchFamily="2" charset="0"/>
              <a:cs typeface="Arial"/>
            </a:endParaRPr>
          </a:p>
          <a:p>
            <a:pPr marL="25400"/>
            <a:r>
              <a:rPr lang="en-US" b="1" spc="-10" dirty="0">
                <a:latin typeface="Proxima Nova" panose="02000506030000020004" pitchFamily="2" charset="0"/>
                <a:cs typeface="Arial"/>
              </a:rPr>
              <a:t>Historical</a:t>
            </a:r>
            <a:r>
              <a:rPr lang="en-US" b="1" spc="60" dirty="0">
                <a:latin typeface="Proxima Nova" panose="02000506030000020004" pitchFamily="2" charset="0"/>
                <a:cs typeface="Arial"/>
              </a:rPr>
              <a:t> </a:t>
            </a:r>
            <a:r>
              <a:rPr lang="en-US" b="1" spc="-10" dirty="0">
                <a:latin typeface="Proxima Nova" panose="02000506030000020004" pitchFamily="2" charset="0"/>
                <a:cs typeface="Arial"/>
              </a:rPr>
              <a:t>analysis</a:t>
            </a:r>
            <a:r>
              <a:rPr lang="en-US" b="1" spc="80" dirty="0">
                <a:latin typeface="Proxima Nova" panose="02000506030000020004" pitchFamily="2" charset="0"/>
                <a:cs typeface="Arial"/>
              </a:rPr>
              <a:t> </a:t>
            </a:r>
            <a:r>
              <a:rPr lang="en-US" b="1" spc="-10" dirty="0">
                <a:latin typeface="Proxima Nova" panose="02000506030000020004" pitchFamily="2" charset="0"/>
                <a:cs typeface="Arial"/>
              </a:rPr>
              <a:t>is</a:t>
            </a:r>
            <a:r>
              <a:rPr lang="en-US" b="1" spc="30" dirty="0">
                <a:latin typeface="Proxima Nova" panose="02000506030000020004" pitchFamily="2" charset="0"/>
                <a:cs typeface="Arial"/>
              </a:rPr>
              <a:t> </a:t>
            </a:r>
            <a:r>
              <a:rPr lang="en-US" b="1" spc="-10" dirty="0">
                <a:latin typeface="Proxima Nova" panose="02000506030000020004" pitchFamily="2" charset="0"/>
                <a:cs typeface="Arial"/>
              </a:rPr>
              <a:t>not</a:t>
            </a:r>
            <a:r>
              <a:rPr lang="en-US" b="1" dirty="0">
                <a:latin typeface="Proxima Nova" panose="02000506030000020004" pitchFamily="2" charset="0"/>
                <a:cs typeface="Arial"/>
              </a:rPr>
              <a:t> </a:t>
            </a:r>
            <a:r>
              <a:rPr lang="en-US" b="1" spc="-10" dirty="0">
                <a:latin typeface="Proxima Nova" panose="02000506030000020004" pitchFamily="2" charset="0"/>
                <a:cs typeface="Arial"/>
              </a:rPr>
              <a:t>necessarily</a:t>
            </a:r>
            <a:r>
              <a:rPr lang="en-US" b="1" spc="50" dirty="0">
                <a:latin typeface="Proxima Nova" panose="02000506030000020004" pitchFamily="2" charset="0"/>
                <a:cs typeface="Arial"/>
              </a:rPr>
              <a:t> </a:t>
            </a:r>
            <a:r>
              <a:rPr lang="en-US" b="1" spc="-10" dirty="0">
                <a:latin typeface="Proxima Nova" panose="02000506030000020004" pitchFamily="2" charset="0"/>
                <a:cs typeface="Arial"/>
              </a:rPr>
              <a:t>indicative</a:t>
            </a:r>
            <a:r>
              <a:rPr lang="en-US" b="1" spc="80" dirty="0">
                <a:latin typeface="Proxima Nova" panose="02000506030000020004" pitchFamily="2" charset="0"/>
                <a:cs typeface="Arial"/>
              </a:rPr>
              <a:t> </a:t>
            </a:r>
            <a:r>
              <a:rPr lang="en-US" b="1" spc="-10" dirty="0">
                <a:latin typeface="Proxima Nova" panose="02000506030000020004" pitchFamily="2" charset="0"/>
                <a:cs typeface="Arial"/>
              </a:rPr>
              <a:t>of</a:t>
            </a:r>
            <a:r>
              <a:rPr lang="en-US" b="1" dirty="0">
                <a:latin typeface="Proxima Nova" panose="02000506030000020004" pitchFamily="2" charset="0"/>
                <a:cs typeface="Arial"/>
              </a:rPr>
              <a:t> </a:t>
            </a:r>
            <a:r>
              <a:rPr lang="en-US" b="1" spc="-10" dirty="0">
                <a:latin typeface="Proxima Nova" panose="02000506030000020004" pitchFamily="2" charset="0"/>
                <a:cs typeface="Arial"/>
              </a:rPr>
              <a:t>future</a:t>
            </a:r>
            <a:r>
              <a:rPr lang="en-US" b="1" spc="20" dirty="0">
                <a:latin typeface="Proxima Nova" panose="02000506030000020004" pitchFamily="2" charset="0"/>
                <a:cs typeface="Arial"/>
              </a:rPr>
              <a:t> </a:t>
            </a:r>
            <a:r>
              <a:rPr lang="en-US" b="1" spc="-10" dirty="0">
                <a:latin typeface="Proxima Nova" panose="02000506030000020004" pitchFamily="2" charset="0"/>
                <a:cs typeface="Arial"/>
              </a:rPr>
              <a:t>results.</a:t>
            </a:r>
            <a:r>
              <a:rPr lang="en-US" b="1" spc="50" dirty="0">
                <a:latin typeface="Proxima Nova" panose="02000506030000020004" pitchFamily="2" charset="0"/>
                <a:cs typeface="Arial"/>
              </a:rPr>
              <a:t> </a:t>
            </a:r>
            <a:r>
              <a:rPr lang="en-US" b="1" spc="-10" dirty="0">
                <a:latin typeface="Proxima Nova" panose="02000506030000020004" pitchFamily="2" charset="0"/>
                <a:cs typeface="Arial"/>
              </a:rPr>
              <a:t>There</a:t>
            </a:r>
            <a:r>
              <a:rPr lang="en-US" b="1" spc="40" dirty="0">
                <a:latin typeface="Proxima Nova" panose="02000506030000020004" pitchFamily="2" charset="0"/>
                <a:cs typeface="Arial"/>
              </a:rPr>
              <a:t> </a:t>
            </a:r>
            <a:r>
              <a:rPr lang="en-US" b="1" spc="-10" dirty="0">
                <a:latin typeface="Proxima Nova" panose="02000506030000020004" pitchFamily="2" charset="0"/>
                <a:cs typeface="Arial"/>
              </a:rPr>
              <a:t>is</a:t>
            </a:r>
            <a:r>
              <a:rPr lang="en-US" b="1" spc="30" dirty="0">
                <a:latin typeface="Proxima Nova" panose="02000506030000020004" pitchFamily="2" charset="0"/>
                <a:cs typeface="Arial"/>
              </a:rPr>
              <a:t> </a:t>
            </a:r>
            <a:r>
              <a:rPr lang="en-US" b="1" spc="-10" dirty="0">
                <a:latin typeface="Proxima Nova" panose="02000506030000020004" pitchFamily="2" charset="0"/>
                <a:cs typeface="Arial"/>
              </a:rPr>
              <a:t>no</a:t>
            </a:r>
            <a:r>
              <a:rPr lang="en-US" b="1" dirty="0">
                <a:latin typeface="Proxima Nova" panose="02000506030000020004" pitchFamily="2" charset="0"/>
                <a:cs typeface="Arial"/>
              </a:rPr>
              <a:t> </a:t>
            </a:r>
            <a:r>
              <a:rPr lang="en-US" b="1" spc="-10" dirty="0">
                <a:latin typeface="Proxima Nova" panose="02000506030000020004" pitchFamily="2" charset="0"/>
                <a:cs typeface="Arial"/>
              </a:rPr>
              <a:t>guarantee</a:t>
            </a:r>
            <a:r>
              <a:rPr lang="en-US" b="1" spc="60" dirty="0">
                <a:latin typeface="Proxima Nova" panose="02000506030000020004" pitchFamily="2" charset="0"/>
                <a:cs typeface="Arial"/>
              </a:rPr>
              <a:t> </a:t>
            </a:r>
            <a:r>
              <a:rPr lang="en-US" b="1" spc="-10" dirty="0">
                <a:latin typeface="Proxima Nova" panose="02000506030000020004" pitchFamily="2" charset="0"/>
                <a:cs typeface="Arial"/>
              </a:rPr>
              <a:t>that</a:t>
            </a:r>
            <a:r>
              <a:rPr lang="en-US" b="1" spc="20" dirty="0">
                <a:latin typeface="Proxima Nova" panose="02000506030000020004" pitchFamily="2" charset="0"/>
                <a:cs typeface="Arial"/>
              </a:rPr>
              <a:t> </a:t>
            </a:r>
            <a:r>
              <a:rPr lang="en-US" b="1" spc="-10" dirty="0">
                <a:latin typeface="Proxima Nova" panose="02000506030000020004" pitchFamily="2" charset="0"/>
                <a:cs typeface="Arial"/>
              </a:rPr>
              <a:t>any</a:t>
            </a:r>
            <a:r>
              <a:rPr lang="en-US" b="1" spc="30" dirty="0">
                <a:latin typeface="Proxima Nova" panose="02000506030000020004" pitchFamily="2" charset="0"/>
                <a:cs typeface="Arial"/>
              </a:rPr>
              <a:t> </a:t>
            </a:r>
            <a:r>
              <a:rPr lang="en-US" b="1" spc="-10" dirty="0">
                <a:latin typeface="Proxima Nova" panose="02000506030000020004" pitchFamily="2" charset="0"/>
                <a:cs typeface="Arial"/>
              </a:rPr>
              <a:t>estimates</a:t>
            </a:r>
            <a:r>
              <a:rPr lang="en-US" b="1" spc="70" dirty="0">
                <a:latin typeface="Proxima Nova" panose="02000506030000020004" pitchFamily="2" charset="0"/>
                <a:cs typeface="Arial"/>
              </a:rPr>
              <a:t> </a:t>
            </a:r>
            <a:r>
              <a:rPr lang="en-US" b="1" spc="-10" dirty="0">
                <a:latin typeface="Proxima Nova" panose="02000506030000020004" pitchFamily="2" charset="0"/>
                <a:cs typeface="Arial"/>
              </a:rPr>
              <a:t>or</a:t>
            </a:r>
            <a:r>
              <a:rPr lang="en-US" b="1" spc="10" dirty="0">
                <a:latin typeface="Proxima Nova" panose="02000506030000020004" pitchFamily="2" charset="0"/>
                <a:cs typeface="Arial"/>
              </a:rPr>
              <a:t> </a:t>
            </a:r>
            <a:r>
              <a:rPr lang="en-US" b="1" spc="-10" dirty="0">
                <a:latin typeface="Proxima Nova" panose="02000506030000020004" pitchFamily="2" charset="0"/>
                <a:cs typeface="Arial"/>
              </a:rPr>
              <a:t>forecasts</a:t>
            </a:r>
            <a:r>
              <a:rPr lang="en-US" b="1" spc="80" dirty="0">
                <a:latin typeface="Proxima Nova" panose="02000506030000020004" pitchFamily="2" charset="0"/>
                <a:cs typeface="Arial"/>
              </a:rPr>
              <a:t> </a:t>
            </a:r>
            <a:r>
              <a:rPr lang="en-US" b="1" dirty="0">
                <a:latin typeface="Proxima Nova" panose="02000506030000020004" pitchFamily="2" charset="0"/>
                <a:cs typeface="Arial"/>
              </a:rPr>
              <a:t>will</a:t>
            </a:r>
            <a:r>
              <a:rPr lang="en-US" b="1" spc="30" dirty="0">
                <a:latin typeface="Proxima Nova" panose="02000506030000020004" pitchFamily="2" charset="0"/>
                <a:cs typeface="Arial"/>
              </a:rPr>
              <a:t> </a:t>
            </a:r>
            <a:r>
              <a:rPr lang="en-US" b="1" spc="-10" dirty="0">
                <a:latin typeface="Proxima Nova" panose="02000506030000020004" pitchFamily="2" charset="0"/>
                <a:cs typeface="Arial"/>
              </a:rPr>
              <a:t>be</a:t>
            </a:r>
            <a:r>
              <a:rPr lang="en-US" b="1" spc="20" dirty="0">
                <a:latin typeface="Proxima Nova" panose="02000506030000020004" pitchFamily="2" charset="0"/>
                <a:cs typeface="Arial"/>
              </a:rPr>
              <a:t> </a:t>
            </a:r>
            <a:r>
              <a:rPr lang="en-US" b="1" spc="-10" dirty="0">
                <a:latin typeface="Proxima Nova" panose="02000506030000020004" pitchFamily="2" charset="0"/>
                <a:cs typeface="Arial"/>
              </a:rPr>
              <a:t>realized.</a:t>
            </a:r>
            <a:endParaRPr lang="en-US" dirty="0">
              <a:latin typeface="Proxima Nova" panose="02000506030000020004" pitchFamily="2" charset="0"/>
              <a:cs typeface="Arial"/>
            </a:endParaRPr>
          </a:p>
          <a:p>
            <a:pPr marL="25400"/>
            <a:r>
              <a:rPr lang="en-US" spc="-10" dirty="0">
                <a:latin typeface="Proxima Nova" panose="02000506030000020004" pitchFamily="2" charset="0"/>
                <a:cs typeface="Arial"/>
              </a:rPr>
              <a:t>Source:</a:t>
            </a:r>
            <a:r>
              <a:rPr lang="en-US" spc="-50" dirty="0">
                <a:latin typeface="Proxima Nova" panose="02000506030000020004" pitchFamily="2" charset="0"/>
                <a:cs typeface="Arial"/>
              </a:rPr>
              <a:t> </a:t>
            </a:r>
            <a:r>
              <a:rPr lang="en-US" spc="-10" dirty="0">
                <a:latin typeface="Proxima Nova" panose="02000506030000020004" pitchFamily="2" charset="0"/>
                <a:cs typeface="Arial"/>
              </a:rPr>
              <a:t>AB</a:t>
            </a:r>
            <a:endParaRPr lang="en-US" dirty="0">
              <a:latin typeface="Proxima Nova" panose="02000506030000020004" pitchFamily="2" charset="0"/>
              <a:cs typeface="Arial"/>
            </a:endParaRPr>
          </a:p>
        </p:txBody>
      </p:sp>
      <p:sp>
        <p:nvSpPr>
          <p:cNvPr id="4" name="object 4"/>
          <p:cNvSpPr txBox="1"/>
          <p:nvPr/>
        </p:nvSpPr>
        <p:spPr>
          <a:xfrm>
            <a:off x="3191745" y="2894899"/>
            <a:ext cx="6491036" cy="2763577"/>
          </a:xfrm>
          <a:prstGeom prst="rect">
            <a:avLst/>
          </a:prstGeom>
        </p:spPr>
        <p:txBody>
          <a:bodyPr vert="horz" wrap="square" lIns="0" tIns="24130" rIns="0" bIns="0" rtlCol="0">
            <a:spAutoFit/>
          </a:bodyPr>
          <a:lstStyle/>
          <a:p>
            <a:pPr marL="482600" marR="10160" indent="-457200" defTabSz="914400">
              <a:spcBef>
                <a:spcPts val="190"/>
              </a:spcBef>
              <a:buFontTx/>
              <a:buChar char="•"/>
              <a:tabLst>
                <a:tab pos="481330" algn="l"/>
                <a:tab pos="482600" algn="l"/>
              </a:tabLst>
            </a:pPr>
            <a:r>
              <a:rPr sz="2400" spc="-10" dirty="0">
                <a:solidFill>
                  <a:srgbClr val="000000"/>
                </a:solidFill>
                <a:latin typeface="Proxima Nova" panose="02000506030000020004" pitchFamily="2" charset="0"/>
                <a:cs typeface="Arial"/>
              </a:rPr>
              <a:t>Most should benefit, over time and to some </a:t>
            </a:r>
            <a:r>
              <a:rPr sz="2400" spc="-750" dirty="0">
                <a:solidFill>
                  <a:srgbClr val="000000"/>
                </a:solidFill>
                <a:latin typeface="Proxima Nova" panose="02000506030000020004" pitchFamily="2" charset="0"/>
                <a:cs typeface="Arial"/>
              </a:rPr>
              <a:t> </a:t>
            </a:r>
            <a:r>
              <a:rPr sz="2400" spc="-10" dirty="0">
                <a:solidFill>
                  <a:srgbClr val="000000"/>
                </a:solidFill>
                <a:latin typeface="Proxima Nova" panose="02000506030000020004" pitchFamily="2" charset="0"/>
                <a:cs typeface="Arial"/>
              </a:rPr>
              <a:t>degree, from inflation protection, but it</a:t>
            </a:r>
            <a:r>
              <a:rPr lang="en-US" sz="2400" spc="-10" dirty="0">
                <a:solidFill>
                  <a:srgbClr val="000000"/>
                </a:solidFill>
                <a:latin typeface="Proxima Nova" panose="02000506030000020004" pitchFamily="2" charset="0"/>
                <a:cs typeface="Arial"/>
              </a:rPr>
              <a:t>’</a:t>
            </a:r>
            <a:r>
              <a:rPr sz="2400" spc="-10" dirty="0">
                <a:solidFill>
                  <a:srgbClr val="000000"/>
                </a:solidFill>
                <a:latin typeface="Proxima Nova" panose="02000506030000020004" pitchFamily="2" charset="0"/>
                <a:cs typeface="Arial"/>
              </a:rPr>
              <a:t>s more</a:t>
            </a:r>
            <a:r>
              <a:rPr sz="2400" spc="-30" dirty="0">
                <a:solidFill>
                  <a:srgbClr val="000000"/>
                </a:solidFill>
                <a:latin typeface="Proxima Nova" panose="02000506030000020004" pitchFamily="2" charset="0"/>
                <a:cs typeface="Arial"/>
              </a:rPr>
              <a:t> </a:t>
            </a:r>
            <a:r>
              <a:rPr sz="2400" spc="-10" dirty="0">
                <a:solidFill>
                  <a:srgbClr val="000000"/>
                </a:solidFill>
                <a:latin typeface="Proxima Nova" panose="02000506030000020004" pitchFamily="2" charset="0"/>
                <a:cs typeface="Arial"/>
              </a:rPr>
              <a:t>critical</a:t>
            </a:r>
            <a:r>
              <a:rPr sz="2400" spc="-40" dirty="0">
                <a:solidFill>
                  <a:srgbClr val="000000"/>
                </a:solidFill>
                <a:latin typeface="Proxima Nova" panose="02000506030000020004" pitchFamily="2" charset="0"/>
                <a:cs typeface="Arial"/>
              </a:rPr>
              <a:t> </a:t>
            </a:r>
            <a:r>
              <a:rPr lang="en-US" sz="2400" spc="-10" dirty="0">
                <a:solidFill>
                  <a:srgbClr val="000000"/>
                </a:solidFill>
                <a:latin typeface="Proxima Nova" panose="02000506030000020004" pitchFamily="2" charset="0"/>
                <a:cs typeface="Arial"/>
              </a:rPr>
              <a:t>for</a:t>
            </a:r>
            <a:r>
              <a:rPr sz="2400" spc="-30" dirty="0">
                <a:solidFill>
                  <a:srgbClr val="000000"/>
                </a:solidFill>
                <a:latin typeface="Proxima Nova" panose="02000506030000020004" pitchFamily="2" charset="0"/>
                <a:cs typeface="Arial"/>
              </a:rPr>
              <a:t> </a:t>
            </a:r>
            <a:r>
              <a:rPr sz="2400" spc="-10" dirty="0">
                <a:solidFill>
                  <a:srgbClr val="000000"/>
                </a:solidFill>
                <a:latin typeface="Proxima Nova" panose="02000506030000020004" pitchFamily="2" charset="0"/>
                <a:cs typeface="Arial"/>
              </a:rPr>
              <a:t>some</a:t>
            </a:r>
            <a:r>
              <a:rPr lang="en-US" sz="2400" spc="-10" dirty="0">
                <a:solidFill>
                  <a:srgbClr val="000000"/>
                </a:solidFill>
                <a:latin typeface="Proxima Nova" panose="02000506030000020004" pitchFamily="2" charset="0"/>
                <a:cs typeface="Arial"/>
              </a:rPr>
              <a:t> organizations</a:t>
            </a:r>
            <a:r>
              <a:rPr sz="2400" spc="-20" dirty="0">
                <a:solidFill>
                  <a:srgbClr val="000000"/>
                </a:solidFill>
                <a:latin typeface="Proxima Nova" panose="02000506030000020004" pitchFamily="2" charset="0"/>
                <a:cs typeface="Arial"/>
              </a:rPr>
              <a:t> </a:t>
            </a:r>
            <a:r>
              <a:rPr sz="2400" spc="-10" dirty="0">
                <a:solidFill>
                  <a:srgbClr val="000000"/>
                </a:solidFill>
                <a:latin typeface="Proxima Nova" panose="02000506030000020004" pitchFamily="2" charset="0"/>
                <a:cs typeface="Arial"/>
              </a:rPr>
              <a:t>than</a:t>
            </a:r>
            <a:r>
              <a:rPr sz="2400" spc="-50" dirty="0">
                <a:solidFill>
                  <a:srgbClr val="000000"/>
                </a:solidFill>
                <a:latin typeface="Proxima Nova" panose="02000506030000020004" pitchFamily="2" charset="0"/>
                <a:cs typeface="Arial"/>
              </a:rPr>
              <a:t> </a:t>
            </a:r>
            <a:r>
              <a:rPr sz="2400" spc="-10" dirty="0">
                <a:solidFill>
                  <a:srgbClr val="000000"/>
                </a:solidFill>
                <a:latin typeface="Proxima Nova" panose="02000506030000020004" pitchFamily="2" charset="0"/>
                <a:cs typeface="Arial"/>
              </a:rPr>
              <a:t>for others</a:t>
            </a:r>
            <a:endParaRPr sz="2400" dirty="0">
              <a:solidFill>
                <a:srgbClr val="000000"/>
              </a:solidFill>
              <a:latin typeface="Proxima Nova" panose="02000506030000020004" pitchFamily="2" charset="0"/>
              <a:cs typeface="Arial"/>
            </a:endParaRPr>
          </a:p>
          <a:p>
            <a:pPr marL="482600" marR="166370" indent="-457200" defTabSz="914400">
              <a:spcBef>
                <a:spcPts val="1200"/>
              </a:spcBef>
              <a:buFontTx/>
              <a:buChar char="•"/>
              <a:tabLst>
                <a:tab pos="481330" algn="l"/>
                <a:tab pos="482600" algn="l"/>
              </a:tabLst>
            </a:pPr>
            <a:r>
              <a:rPr sz="2400" spc="-10" dirty="0">
                <a:solidFill>
                  <a:srgbClr val="000000"/>
                </a:solidFill>
                <a:latin typeface="Proxima Nova" panose="02000506030000020004" pitchFamily="2" charset="0"/>
                <a:cs typeface="Arial"/>
              </a:rPr>
              <a:t>Inflation</a:t>
            </a:r>
            <a:r>
              <a:rPr sz="2400" spc="90" dirty="0">
                <a:solidFill>
                  <a:srgbClr val="000000"/>
                </a:solidFill>
                <a:latin typeface="Proxima Nova" panose="02000506030000020004" pitchFamily="2" charset="0"/>
                <a:cs typeface="Arial"/>
              </a:rPr>
              <a:t> </a:t>
            </a:r>
            <a:r>
              <a:rPr sz="2400" spc="-10" dirty="0">
                <a:solidFill>
                  <a:srgbClr val="000000"/>
                </a:solidFill>
                <a:latin typeface="Proxima Nova" panose="02000506030000020004" pitchFamily="2" charset="0"/>
                <a:cs typeface="Arial"/>
              </a:rPr>
              <a:t>is</a:t>
            </a:r>
            <a:r>
              <a:rPr sz="2400" spc="150" dirty="0">
                <a:solidFill>
                  <a:srgbClr val="000000"/>
                </a:solidFill>
                <a:latin typeface="Proxima Nova" panose="02000506030000020004" pitchFamily="2" charset="0"/>
                <a:cs typeface="Arial"/>
              </a:rPr>
              <a:t> </a:t>
            </a:r>
            <a:r>
              <a:rPr sz="2400" spc="-10" dirty="0">
                <a:solidFill>
                  <a:srgbClr val="000000"/>
                </a:solidFill>
                <a:latin typeface="Proxima Nova" panose="02000506030000020004" pitchFamily="2" charset="0"/>
                <a:cs typeface="Arial"/>
              </a:rPr>
              <a:t>episodic</a:t>
            </a:r>
            <a:r>
              <a:rPr sz="2400" spc="110" dirty="0">
                <a:solidFill>
                  <a:srgbClr val="000000"/>
                </a:solidFill>
                <a:latin typeface="Proxima Nova" panose="02000506030000020004" pitchFamily="2" charset="0"/>
                <a:cs typeface="Arial"/>
              </a:rPr>
              <a:t> </a:t>
            </a:r>
            <a:r>
              <a:rPr sz="2400" spc="-10" dirty="0">
                <a:solidFill>
                  <a:srgbClr val="000000"/>
                </a:solidFill>
                <a:latin typeface="Proxima Nova" panose="02000506030000020004" pitchFamily="2" charset="0"/>
                <a:cs typeface="Arial"/>
              </a:rPr>
              <a:t>so</a:t>
            </a:r>
            <a:r>
              <a:rPr sz="2400" spc="140" dirty="0">
                <a:solidFill>
                  <a:srgbClr val="000000"/>
                </a:solidFill>
                <a:latin typeface="Proxima Nova" panose="02000506030000020004" pitchFamily="2" charset="0"/>
                <a:cs typeface="Arial"/>
              </a:rPr>
              <a:t> </a:t>
            </a:r>
            <a:r>
              <a:rPr sz="2400" spc="-10" dirty="0">
                <a:solidFill>
                  <a:srgbClr val="000000"/>
                </a:solidFill>
                <a:latin typeface="Proxima Nova" panose="02000506030000020004" pitchFamily="2" charset="0"/>
                <a:cs typeface="Arial"/>
              </a:rPr>
              <a:t>there</a:t>
            </a:r>
            <a:r>
              <a:rPr sz="2400" spc="90" dirty="0">
                <a:solidFill>
                  <a:srgbClr val="000000"/>
                </a:solidFill>
                <a:latin typeface="Proxima Nova" panose="02000506030000020004" pitchFamily="2" charset="0"/>
                <a:cs typeface="Arial"/>
              </a:rPr>
              <a:t> </a:t>
            </a:r>
            <a:r>
              <a:rPr sz="2400" spc="-10" dirty="0">
                <a:solidFill>
                  <a:srgbClr val="000000"/>
                </a:solidFill>
                <a:latin typeface="Proxima Nova" panose="02000506030000020004" pitchFamily="2" charset="0"/>
                <a:cs typeface="Arial"/>
              </a:rPr>
              <a:t>will</a:t>
            </a:r>
            <a:r>
              <a:rPr sz="2400" spc="160" dirty="0">
                <a:solidFill>
                  <a:srgbClr val="000000"/>
                </a:solidFill>
                <a:latin typeface="Proxima Nova" panose="02000506030000020004" pitchFamily="2" charset="0"/>
                <a:cs typeface="Arial"/>
              </a:rPr>
              <a:t> </a:t>
            </a:r>
            <a:r>
              <a:rPr sz="2400" spc="-10" dirty="0">
                <a:solidFill>
                  <a:srgbClr val="000000"/>
                </a:solidFill>
                <a:latin typeface="Proxima Nova" panose="02000506030000020004" pitchFamily="2" charset="0"/>
                <a:cs typeface="Arial"/>
              </a:rPr>
              <a:t>likely</a:t>
            </a:r>
            <a:r>
              <a:rPr sz="2400" spc="130" dirty="0">
                <a:solidFill>
                  <a:srgbClr val="000000"/>
                </a:solidFill>
                <a:latin typeface="Proxima Nova" panose="02000506030000020004" pitchFamily="2" charset="0"/>
                <a:cs typeface="Arial"/>
              </a:rPr>
              <a:t> </a:t>
            </a:r>
            <a:r>
              <a:rPr sz="2400" spc="-10" dirty="0">
                <a:solidFill>
                  <a:srgbClr val="000000"/>
                </a:solidFill>
                <a:latin typeface="Proxima Nova" panose="02000506030000020004" pitchFamily="2" charset="0"/>
                <a:cs typeface="Arial"/>
              </a:rPr>
              <a:t>be a “cost” to the protection during sustained, </a:t>
            </a:r>
            <a:r>
              <a:rPr sz="2400" spc="-750" dirty="0">
                <a:solidFill>
                  <a:srgbClr val="000000"/>
                </a:solidFill>
                <a:latin typeface="Proxima Nova" panose="02000506030000020004" pitchFamily="2" charset="0"/>
                <a:cs typeface="Arial"/>
              </a:rPr>
              <a:t> </a:t>
            </a:r>
            <a:r>
              <a:rPr sz="2400" spc="-10" dirty="0">
                <a:solidFill>
                  <a:srgbClr val="000000"/>
                </a:solidFill>
                <a:latin typeface="Proxima Nova" panose="02000506030000020004" pitchFamily="2" charset="0"/>
                <a:cs typeface="Arial"/>
              </a:rPr>
              <a:t>non-inflationary</a:t>
            </a:r>
            <a:r>
              <a:rPr sz="2400" spc="-50" dirty="0">
                <a:solidFill>
                  <a:srgbClr val="000000"/>
                </a:solidFill>
                <a:latin typeface="Proxima Nova" panose="02000506030000020004" pitchFamily="2" charset="0"/>
                <a:cs typeface="Arial"/>
              </a:rPr>
              <a:t> </a:t>
            </a:r>
            <a:r>
              <a:rPr sz="2400" spc="-10" dirty="0">
                <a:solidFill>
                  <a:srgbClr val="000000"/>
                </a:solidFill>
                <a:latin typeface="Proxima Nova" panose="02000506030000020004" pitchFamily="2" charset="0"/>
                <a:cs typeface="Arial"/>
              </a:rPr>
              <a:t>environments</a:t>
            </a:r>
            <a:endParaRPr sz="2400" dirty="0">
              <a:solidFill>
                <a:srgbClr val="000000"/>
              </a:solidFill>
              <a:latin typeface="Proxima Nova" panose="02000506030000020004" pitchFamily="2" charset="0"/>
              <a:cs typeface="Arial"/>
            </a:endParaRPr>
          </a:p>
        </p:txBody>
      </p:sp>
      <p:pic>
        <p:nvPicPr>
          <p:cNvPr id="6" name="object 6"/>
          <p:cNvPicPr/>
          <p:nvPr/>
        </p:nvPicPr>
        <p:blipFill>
          <a:blip r:embed="rId2" cstate="print"/>
          <a:stretch>
            <a:fillRect/>
          </a:stretch>
        </p:blipFill>
        <p:spPr>
          <a:xfrm>
            <a:off x="12439554" y="2165605"/>
            <a:ext cx="362710" cy="362710"/>
          </a:xfrm>
          <a:prstGeom prst="rect">
            <a:avLst/>
          </a:prstGeom>
        </p:spPr>
      </p:pic>
      <p:sp>
        <p:nvSpPr>
          <p:cNvPr id="7" name="object 7"/>
          <p:cNvSpPr txBox="1"/>
          <p:nvPr/>
        </p:nvSpPr>
        <p:spPr>
          <a:xfrm>
            <a:off x="12842109" y="2177217"/>
            <a:ext cx="2575560" cy="302647"/>
          </a:xfrm>
          <a:prstGeom prst="rect">
            <a:avLst/>
          </a:prstGeom>
        </p:spPr>
        <p:txBody>
          <a:bodyPr vert="horz" wrap="square" lIns="0" tIns="25400" rIns="0" bIns="0" rtlCol="0">
            <a:spAutoFit/>
          </a:bodyPr>
          <a:lstStyle/>
          <a:p>
            <a:pPr marL="25400" defTabSz="914400">
              <a:spcBef>
                <a:spcPts val="200"/>
              </a:spcBef>
            </a:pPr>
            <a:r>
              <a:rPr b="1" spc="-10" dirty="0">
                <a:solidFill>
                  <a:srgbClr val="000000"/>
                </a:solidFill>
                <a:latin typeface="Proxima Nova" panose="02000506030000020004" pitchFamily="2" charset="0"/>
                <a:cs typeface="Arial"/>
              </a:rPr>
              <a:t>Less</a:t>
            </a:r>
            <a:r>
              <a:rPr b="1" spc="-60" dirty="0">
                <a:solidFill>
                  <a:srgbClr val="000000"/>
                </a:solidFill>
                <a:latin typeface="Proxima Nova" panose="02000506030000020004" pitchFamily="2" charset="0"/>
                <a:cs typeface="Arial"/>
              </a:rPr>
              <a:t> </a:t>
            </a:r>
            <a:r>
              <a:rPr b="1" spc="-10" dirty="0">
                <a:solidFill>
                  <a:srgbClr val="000000"/>
                </a:solidFill>
                <a:latin typeface="Proxima Nova" panose="02000506030000020004" pitchFamily="2" charset="0"/>
                <a:cs typeface="Arial"/>
              </a:rPr>
              <a:t>inflation-sensitive</a:t>
            </a:r>
            <a:endParaRPr>
              <a:solidFill>
                <a:srgbClr val="000000"/>
              </a:solidFill>
              <a:latin typeface="Proxima Nova" panose="02000506030000020004" pitchFamily="2" charset="0"/>
              <a:cs typeface="Arial"/>
            </a:endParaRPr>
          </a:p>
        </p:txBody>
      </p:sp>
      <p:pic>
        <p:nvPicPr>
          <p:cNvPr id="8" name="object 8"/>
          <p:cNvPicPr/>
          <p:nvPr/>
        </p:nvPicPr>
        <p:blipFill>
          <a:blip r:embed="rId3" cstate="print"/>
          <a:stretch>
            <a:fillRect/>
          </a:stretch>
        </p:blipFill>
        <p:spPr>
          <a:xfrm>
            <a:off x="16036195" y="2164078"/>
            <a:ext cx="361188" cy="361188"/>
          </a:xfrm>
          <a:prstGeom prst="rect">
            <a:avLst/>
          </a:prstGeom>
        </p:spPr>
      </p:pic>
      <p:sp>
        <p:nvSpPr>
          <p:cNvPr id="9" name="object 9"/>
          <p:cNvSpPr txBox="1"/>
          <p:nvPr/>
        </p:nvSpPr>
        <p:spPr>
          <a:xfrm>
            <a:off x="16449617" y="2174915"/>
            <a:ext cx="2600960" cy="302647"/>
          </a:xfrm>
          <a:prstGeom prst="rect">
            <a:avLst/>
          </a:prstGeom>
        </p:spPr>
        <p:txBody>
          <a:bodyPr vert="horz" wrap="square" lIns="0" tIns="25400" rIns="0" bIns="0" rtlCol="0">
            <a:spAutoFit/>
          </a:bodyPr>
          <a:lstStyle/>
          <a:p>
            <a:pPr marL="25400" defTabSz="914400">
              <a:spcBef>
                <a:spcPts val="200"/>
              </a:spcBef>
            </a:pPr>
            <a:r>
              <a:rPr b="1" spc="-10" dirty="0">
                <a:solidFill>
                  <a:srgbClr val="000000"/>
                </a:solidFill>
                <a:latin typeface="Proxima Nova" panose="02000506030000020004" pitchFamily="2" charset="0"/>
                <a:cs typeface="Arial"/>
              </a:rPr>
              <a:t>More</a:t>
            </a:r>
            <a:r>
              <a:rPr b="1" spc="-60" dirty="0">
                <a:solidFill>
                  <a:srgbClr val="000000"/>
                </a:solidFill>
                <a:latin typeface="Proxima Nova" panose="02000506030000020004" pitchFamily="2" charset="0"/>
                <a:cs typeface="Arial"/>
              </a:rPr>
              <a:t> </a:t>
            </a:r>
            <a:r>
              <a:rPr b="1" spc="-10" dirty="0">
                <a:solidFill>
                  <a:srgbClr val="000000"/>
                </a:solidFill>
                <a:latin typeface="Proxima Nova" panose="02000506030000020004" pitchFamily="2" charset="0"/>
                <a:cs typeface="Arial"/>
              </a:rPr>
              <a:t>inflation-sensitive</a:t>
            </a:r>
            <a:endParaRPr>
              <a:solidFill>
                <a:srgbClr val="000000"/>
              </a:solidFill>
              <a:latin typeface="Proxima Nova" panose="02000506030000020004" pitchFamily="2" charset="0"/>
              <a:cs typeface="Arial"/>
            </a:endParaRPr>
          </a:p>
        </p:txBody>
      </p:sp>
      <p:pic>
        <p:nvPicPr>
          <p:cNvPr id="10" name="object 10">
            <a:hlinkClick r:id="rId4"/>
          </p:cNvPr>
          <p:cNvPicPr/>
          <p:nvPr/>
        </p:nvPicPr>
        <p:blipFill>
          <a:blip r:embed="rId5" cstate="print"/>
          <a:stretch>
            <a:fillRect/>
          </a:stretch>
        </p:blipFill>
        <p:spPr>
          <a:xfrm>
            <a:off x="3093672" y="5951729"/>
            <a:ext cx="3457954" cy="4468366"/>
          </a:xfrm>
          <a:prstGeom prst="rect">
            <a:avLst/>
          </a:prstGeom>
        </p:spPr>
      </p:pic>
      <p:sp>
        <p:nvSpPr>
          <p:cNvPr id="11" name="object 11"/>
          <p:cNvSpPr txBox="1"/>
          <p:nvPr/>
        </p:nvSpPr>
        <p:spPr>
          <a:xfrm>
            <a:off x="7675003" y="8382584"/>
            <a:ext cx="1889760" cy="478336"/>
          </a:xfrm>
          <a:prstGeom prst="rect">
            <a:avLst/>
          </a:prstGeom>
        </p:spPr>
        <p:txBody>
          <a:bodyPr vert="horz" wrap="square" lIns="0" tIns="31750" rIns="0" bIns="0" rtlCol="0">
            <a:spAutoFit/>
          </a:bodyPr>
          <a:lstStyle/>
          <a:p>
            <a:pPr marL="25400" defTabSz="914400">
              <a:spcBef>
                <a:spcPts val="250"/>
              </a:spcBef>
            </a:pPr>
            <a:r>
              <a:rPr sz="2900" b="1" spc="20" dirty="0">
                <a:solidFill>
                  <a:srgbClr val="000000"/>
                </a:solidFill>
                <a:latin typeface="Proxima Nova" panose="02000506030000020004" pitchFamily="2" charset="0"/>
                <a:cs typeface="Arial"/>
              </a:rPr>
              <a:t>Click</a:t>
            </a:r>
            <a:r>
              <a:rPr sz="2900" b="1" spc="-100" dirty="0">
                <a:solidFill>
                  <a:srgbClr val="000000"/>
                </a:solidFill>
                <a:latin typeface="Proxima Nova" panose="02000506030000020004" pitchFamily="2" charset="0"/>
                <a:cs typeface="Arial"/>
              </a:rPr>
              <a:t> </a:t>
            </a:r>
            <a:r>
              <a:rPr sz="2900" b="1" spc="20" dirty="0">
                <a:solidFill>
                  <a:srgbClr val="000000"/>
                </a:solidFill>
                <a:latin typeface="Proxima Nova" panose="02000506030000020004" pitchFamily="2" charset="0"/>
                <a:cs typeface="Arial"/>
              </a:rPr>
              <a:t>Here</a:t>
            </a:r>
            <a:endParaRPr sz="2900">
              <a:solidFill>
                <a:srgbClr val="000000"/>
              </a:solidFill>
              <a:latin typeface="Proxima Nova" panose="02000506030000020004" pitchFamily="2" charset="0"/>
              <a:cs typeface="Arial"/>
            </a:endParaRPr>
          </a:p>
        </p:txBody>
      </p:sp>
      <p:grpSp>
        <p:nvGrpSpPr>
          <p:cNvPr id="12" name="object 12"/>
          <p:cNvGrpSpPr/>
          <p:nvPr/>
        </p:nvGrpSpPr>
        <p:grpSpPr>
          <a:xfrm>
            <a:off x="6831275" y="8575288"/>
            <a:ext cx="701040" cy="152400"/>
            <a:chOff x="2273424" y="4654674"/>
            <a:chExt cx="350520" cy="76200"/>
          </a:xfrm>
        </p:grpSpPr>
        <p:sp>
          <p:nvSpPr>
            <p:cNvPr id="13" name="object 13"/>
            <p:cNvSpPr/>
            <p:nvPr/>
          </p:nvSpPr>
          <p:spPr>
            <a:xfrm>
              <a:off x="2336933" y="4692776"/>
              <a:ext cx="287020" cy="0"/>
            </a:xfrm>
            <a:custGeom>
              <a:avLst/>
              <a:gdLst/>
              <a:ahLst/>
              <a:cxnLst/>
              <a:rect l="l" t="t" r="r" b="b"/>
              <a:pathLst>
                <a:path w="287019">
                  <a:moveTo>
                    <a:pt x="286600" y="0"/>
                  </a:moveTo>
                  <a:lnTo>
                    <a:pt x="0" y="0"/>
                  </a:lnTo>
                </a:path>
              </a:pathLst>
            </a:custGeom>
            <a:ln w="12700">
              <a:solidFill>
                <a:srgbClr val="000000"/>
              </a:solidFill>
            </a:ln>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14" name="object 14"/>
            <p:cNvSpPr/>
            <p:nvPr/>
          </p:nvSpPr>
          <p:spPr>
            <a:xfrm>
              <a:off x="2273424" y="4654674"/>
              <a:ext cx="76200" cy="76200"/>
            </a:xfrm>
            <a:custGeom>
              <a:avLst/>
              <a:gdLst/>
              <a:ahLst/>
              <a:cxnLst/>
              <a:rect l="l" t="t" r="r" b="b"/>
              <a:pathLst>
                <a:path w="76200" h="76200">
                  <a:moveTo>
                    <a:pt x="76200" y="0"/>
                  </a:moveTo>
                  <a:lnTo>
                    <a:pt x="0" y="38099"/>
                  </a:lnTo>
                  <a:lnTo>
                    <a:pt x="76200" y="76199"/>
                  </a:lnTo>
                  <a:lnTo>
                    <a:pt x="76200" y="0"/>
                  </a:lnTo>
                  <a:close/>
                </a:path>
              </a:pathLst>
            </a:custGeom>
            <a:solidFill>
              <a:srgbClr val="0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grpSp>
      <p:grpSp>
        <p:nvGrpSpPr>
          <p:cNvPr id="15" name="object 15"/>
          <p:cNvGrpSpPr/>
          <p:nvPr/>
        </p:nvGrpSpPr>
        <p:grpSpPr>
          <a:xfrm>
            <a:off x="11247788" y="3499103"/>
            <a:ext cx="7646670" cy="2368550"/>
            <a:chOff x="4482084" y="1749551"/>
            <a:chExt cx="3823335" cy="1184275"/>
          </a:xfrm>
        </p:grpSpPr>
        <p:sp>
          <p:nvSpPr>
            <p:cNvPr id="16" name="object 16"/>
            <p:cNvSpPr/>
            <p:nvPr/>
          </p:nvSpPr>
          <p:spPr>
            <a:xfrm>
              <a:off x="5294376" y="1950719"/>
              <a:ext cx="3011170" cy="748665"/>
            </a:xfrm>
            <a:custGeom>
              <a:avLst/>
              <a:gdLst/>
              <a:ahLst/>
              <a:cxnLst/>
              <a:rect l="l" t="t" r="r" b="b"/>
              <a:pathLst>
                <a:path w="3011170" h="748664">
                  <a:moveTo>
                    <a:pt x="3010662" y="0"/>
                  </a:moveTo>
                  <a:lnTo>
                    <a:pt x="0" y="0"/>
                  </a:lnTo>
                  <a:lnTo>
                    <a:pt x="0" y="748284"/>
                  </a:lnTo>
                  <a:lnTo>
                    <a:pt x="3010662" y="748284"/>
                  </a:lnTo>
                  <a:lnTo>
                    <a:pt x="3010662" y="0"/>
                  </a:lnTo>
                  <a:close/>
                </a:path>
              </a:pathLst>
            </a:custGeom>
            <a:solidFill>
              <a:srgbClr val="E4E4E4"/>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17" name="object 17"/>
            <p:cNvSpPr/>
            <p:nvPr/>
          </p:nvSpPr>
          <p:spPr>
            <a:xfrm>
              <a:off x="4482084" y="1749551"/>
              <a:ext cx="1184275" cy="1184275"/>
            </a:xfrm>
            <a:custGeom>
              <a:avLst/>
              <a:gdLst/>
              <a:ahLst/>
              <a:cxnLst/>
              <a:rect l="l" t="t" r="r" b="b"/>
              <a:pathLst>
                <a:path w="1184275" h="1184275">
                  <a:moveTo>
                    <a:pt x="592074" y="0"/>
                  </a:moveTo>
                  <a:lnTo>
                    <a:pt x="543513" y="1962"/>
                  </a:lnTo>
                  <a:lnTo>
                    <a:pt x="496035" y="7749"/>
                  </a:lnTo>
                  <a:lnTo>
                    <a:pt x="449789" y="17207"/>
                  </a:lnTo>
                  <a:lnTo>
                    <a:pt x="404930" y="30184"/>
                  </a:lnTo>
                  <a:lnTo>
                    <a:pt x="361609" y="46529"/>
                  </a:lnTo>
                  <a:lnTo>
                    <a:pt x="319979" y="66087"/>
                  </a:lnTo>
                  <a:lnTo>
                    <a:pt x="280191" y="88707"/>
                  </a:lnTo>
                  <a:lnTo>
                    <a:pt x="242400" y="114237"/>
                  </a:lnTo>
                  <a:lnTo>
                    <a:pt x="206756" y="142524"/>
                  </a:lnTo>
                  <a:lnTo>
                    <a:pt x="173412" y="173416"/>
                  </a:lnTo>
                  <a:lnTo>
                    <a:pt x="142520" y="206761"/>
                  </a:lnTo>
                  <a:lnTo>
                    <a:pt x="114234" y="242405"/>
                  </a:lnTo>
                  <a:lnTo>
                    <a:pt x="88704" y="280197"/>
                  </a:lnTo>
                  <a:lnTo>
                    <a:pt x="66085" y="319984"/>
                  </a:lnTo>
                  <a:lnTo>
                    <a:pt x="46527" y="361614"/>
                  </a:lnTo>
                  <a:lnTo>
                    <a:pt x="30183" y="404935"/>
                  </a:lnTo>
                  <a:lnTo>
                    <a:pt x="17206" y="449793"/>
                  </a:lnTo>
                  <a:lnTo>
                    <a:pt x="7749" y="496038"/>
                  </a:lnTo>
                  <a:lnTo>
                    <a:pt x="1962" y="543515"/>
                  </a:lnTo>
                  <a:lnTo>
                    <a:pt x="0" y="592074"/>
                  </a:lnTo>
                  <a:lnTo>
                    <a:pt x="1962" y="640632"/>
                  </a:lnTo>
                  <a:lnTo>
                    <a:pt x="7749" y="688109"/>
                  </a:lnTo>
                  <a:lnTo>
                    <a:pt x="17206" y="734354"/>
                  </a:lnTo>
                  <a:lnTo>
                    <a:pt x="30183" y="779212"/>
                  </a:lnTo>
                  <a:lnTo>
                    <a:pt x="46527" y="822533"/>
                  </a:lnTo>
                  <a:lnTo>
                    <a:pt x="66085" y="864163"/>
                  </a:lnTo>
                  <a:lnTo>
                    <a:pt x="88704" y="903950"/>
                  </a:lnTo>
                  <a:lnTo>
                    <a:pt x="114234" y="941742"/>
                  </a:lnTo>
                  <a:lnTo>
                    <a:pt x="142520" y="977386"/>
                  </a:lnTo>
                  <a:lnTo>
                    <a:pt x="173412" y="1010731"/>
                  </a:lnTo>
                  <a:lnTo>
                    <a:pt x="206756" y="1041623"/>
                  </a:lnTo>
                  <a:lnTo>
                    <a:pt x="242400" y="1069910"/>
                  </a:lnTo>
                  <a:lnTo>
                    <a:pt x="280191" y="1095440"/>
                  </a:lnTo>
                  <a:lnTo>
                    <a:pt x="319979" y="1118060"/>
                  </a:lnTo>
                  <a:lnTo>
                    <a:pt x="361609" y="1137618"/>
                  </a:lnTo>
                  <a:lnTo>
                    <a:pt x="404930" y="1153963"/>
                  </a:lnTo>
                  <a:lnTo>
                    <a:pt x="449789" y="1166940"/>
                  </a:lnTo>
                  <a:lnTo>
                    <a:pt x="496035" y="1176398"/>
                  </a:lnTo>
                  <a:lnTo>
                    <a:pt x="543513" y="1182185"/>
                  </a:lnTo>
                  <a:lnTo>
                    <a:pt x="592074" y="1184148"/>
                  </a:lnTo>
                  <a:lnTo>
                    <a:pt x="640632" y="1182185"/>
                  </a:lnTo>
                  <a:lnTo>
                    <a:pt x="688109" y="1176398"/>
                  </a:lnTo>
                  <a:lnTo>
                    <a:pt x="734354" y="1166940"/>
                  </a:lnTo>
                  <a:lnTo>
                    <a:pt x="779212" y="1153963"/>
                  </a:lnTo>
                  <a:lnTo>
                    <a:pt x="822533" y="1137618"/>
                  </a:lnTo>
                  <a:lnTo>
                    <a:pt x="864163" y="1118060"/>
                  </a:lnTo>
                  <a:lnTo>
                    <a:pt x="903950" y="1095440"/>
                  </a:lnTo>
                  <a:lnTo>
                    <a:pt x="941742" y="1069910"/>
                  </a:lnTo>
                  <a:lnTo>
                    <a:pt x="977386" y="1041623"/>
                  </a:lnTo>
                  <a:lnTo>
                    <a:pt x="1010731" y="1010731"/>
                  </a:lnTo>
                  <a:lnTo>
                    <a:pt x="1041623" y="977386"/>
                  </a:lnTo>
                  <a:lnTo>
                    <a:pt x="1069910" y="941742"/>
                  </a:lnTo>
                  <a:lnTo>
                    <a:pt x="1095440" y="903950"/>
                  </a:lnTo>
                  <a:lnTo>
                    <a:pt x="1118060" y="864163"/>
                  </a:lnTo>
                  <a:lnTo>
                    <a:pt x="1137618" y="822533"/>
                  </a:lnTo>
                  <a:lnTo>
                    <a:pt x="1153963" y="779212"/>
                  </a:lnTo>
                  <a:lnTo>
                    <a:pt x="1166940" y="734354"/>
                  </a:lnTo>
                  <a:lnTo>
                    <a:pt x="1176398" y="688109"/>
                  </a:lnTo>
                  <a:lnTo>
                    <a:pt x="1182185" y="640632"/>
                  </a:lnTo>
                  <a:lnTo>
                    <a:pt x="1184148" y="592074"/>
                  </a:lnTo>
                  <a:lnTo>
                    <a:pt x="1182185" y="543515"/>
                  </a:lnTo>
                  <a:lnTo>
                    <a:pt x="1176398" y="496038"/>
                  </a:lnTo>
                  <a:lnTo>
                    <a:pt x="1166940" y="449793"/>
                  </a:lnTo>
                  <a:lnTo>
                    <a:pt x="1153963" y="404935"/>
                  </a:lnTo>
                  <a:lnTo>
                    <a:pt x="1137618" y="361614"/>
                  </a:lnTo>
                  <a:lnTo>
                    <a:pt x="1118060" y="319984"/>
                  </a:lnTo>
                  <a:lnTo>
                    <a:pt x="1095440" y="280197"/>
                  </a:lnTo>
                  <a:lnTo>
                    <a:pt x="1069910" y="242405"/>
                  </a:lnTo>
                  <a:lnTo>
                    <a:pt x="1041623" y="206761"/>
                  </a:lnTo>
                  <a:lnTo>
                    <a:pt x="1010731" y="173416"/>
                  </a:lnTo>
                  <a:lnTo>
                    <a:pt x="977386" y="142524"/>
                  </a:lnTo>
                  <a:lnTo>
                    <a:pt x="941742" y="114237"/>
                  </a:lnTo>
                  <a:lnTo>
                    <a:pt x="903950" y="88707"/>
                  </a:lnTo>
                  <a:lnTo>
                    <a:pt x="864163" y="66087"/>
                  </a:lnTo>
                  <a:lnTo>
                    <a:pt x="822533" y="46529"/>
                  </a:lnTo>
                  <a:lnTo>
                    <a:pt x="779212" y="30184"/>
                  </a:lnTo>
                  <a:lnTo>
                    <a:pt x="734354" y="17207"/>
                  </a:lnTo>
                  <a:lnTo>
                    <a:pt x="688109" y="7749"/>
                  </a:lnTo>
                  <a:lnTo>
                    <a:pt x="640632" y="1962"/>
                  </a:lnTo>
                  <a:lnTo>
                    <a:pt x="592074" y="0"/>
                  </a:lnTo>
                  <a:close/>
                </a:path>
              </a:pathLst>
            </a:custGeom>
            <a:solidFill>
              <a:srgbClr val="0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18" name="object 18"/>
            <p:cNvSpPr/>
            <p:nvPr/>
          </p:nvSpPr>
          <p:spPr>
            <a:xfrm>
              <a:off x="4589526" y="1853183"/>
              <a:ext cx="969644" cy="970280"/>
            </a:xfrm>
            <a:custGeom>
              <a:avLst/>
              <a:gdLst/>
              <a:ahLst/>
              <a:cxnLst/>
              <a:rect l="l" t="t" r="r" b="b"/>
              <a:pathLst>
                <a:path w="969645" h="970280">
                  <a:moveTo>
                    <a:pt x="484631" y="0"/>
                  </a:moveTo>
                  <a:lnTo>
                    <a:pt x="437959" y="2220"/>
                  </a:lnTo>
                  <a:lnTo>
                    <a:pt x="392541" y="8745"/>
                  </a:lnTo>
                  <a:lnTo>
                    <a:pt x="348581" y="19372"/>
                  </a:lnTo>
                  <a:lnTo>
                    <a:pt x="306283" y="33897"/>
                  </a:lnTo>
                  <a:lnTo>
                    <a:pt x="265849" y="52118"/>
                  </a:lnTo>
                  <a:lnTo>
                    <a:pt x="227483" y="73830"/>
                  </a:lnTo>
                  <a:lnTo>
                    <a:pt x="191387" y="98832"/>
                  </a:lnTo>
                  <a:lnTo>
                    <a:pt x="157766" y="126918"/>
                  </a:lnTo>
                  <a:lnTo>
                    <a:pt x="126821" y="157887"/>
                  </a:lnTo>
                  <a:lnTo>
                    <a:pt x="98756" y="191536"/>
                  </a:lnTo>
                  <a:lnTo>
                    <a:pt x="73774" y="227659"/>
                  </a:lnTo>
                  <a:lnTo>
                    <a:pt x="52078" y="266056"/>
                  </a:lnTo>
                  <a:lnTo>
                    <a:pt x="33871" y="306522"/>
                  </a:lnTo>
                  <a:lnTo>
                    <a:pt x="19357" y="348853"/>
                  </a:lnTo>
                  <a:lnTo>
                    <a:pt x="8738" y="392848"/>
                  </a:lnTo>
                  <a:lnTo>
                    <a:pt x="2218" y="438302"/>
                  </a:lnTo>
                  <a:lnTo>
                    <a:pt x="0" y="485013"/>
                  </a:lnTo>
                  <a:lnTo>
                    <a:pt x="2218" y="531723"/>
                  </a:lnTo>
                  <a:lnTo>
                    <a:pt x="8738" y="577177"/>
                  </a:lnTo>
                  <a:lnTo>
                    <a:pt x="19357" y="621172"/>
                  </a:lnTo>
                  <a:lnTo>
                    <a:pt x="33871" y="663503"/>
                  </a:lnTo>
                  <a:lnTo>
                    <a:pt x="52078" y="703969"/>
                  </a:lnTo>
                  <a:lnTo>
                    <a:pt x="73774" y="742366"/>
                  </a:lnTo>
                  <a:lnTo>
                    <a:pt x="98756" y="778489"/>
                  </a:lnTo>
                  <a:lnTo>
                    <a:pt x="126821" y="812138"/>
                  </a:lnTo>
                  <a:lnTo>
                    <a:pt x="157766" y="843107"/>
                  </a:lnTo>
                  <a:lnTo>
                    <a:pt x="191387" y="871193"/>
                  </a:lnTo>
                  <a:lnTo>
                    <a:pt x="227483" y="896195"/>
                  </a:lnTo>
                  <a:lnTo>
                    <a:pt x="265849" y="917907"/>
                  </a:lnTo>
                  <a:lnTo>
                    <a:pt x="306283" y="936128"/>
                  </a:lnTo>
                  <a:lnTo>
                    <a:pt x="348581" y="950653"/>
                  </a:lnTo>
                  <a:lnTo>
                    <a:pt x="392541" y="961280"/>
                  </a:lnTo>
                  <a:lnTo>
                    <a:pt x="437959" y="967805"/>
                  </a:lnTo>
                  <a:lnTo>
                    <a:pt x="484631" y="970026"/>
                  </a:lnTo>
                  <a:lnTo>
                    <a:pt x="531304" y="967805"/>
                  </a:lnTo>
                  <a:lnTo>
                    <a:pt x="576722" y="961280"/>
                  </a:lnTo>
                  <a:lnTo>
                    <a:pt x="620682" y="950653"/>
                  </a:lnTo>
                  <a:lnTo>
                    <a:pt x="662980" y="936128"/>
                  </a:lnTo>
                  <a:lnTo>
                    <a:pt x="703414" y="917907"/>
                  </a:lnTo>
                  <a:lnTo>
                    <a:pt x="741780" y="896195"/>
                  </a:lnTo>
                  <a:lnTo>
                    <a:pt x="777876" y="871193"/>
                  </a:lnTo>
                  <a:lnTo>
                    <a:pt x="811497" y="843107"/>
                  </a:lnTo>
                  <a:lnTo>
                    <a:pt x="842442" y="812138"/>
                  </a:lnTo>
                  <a:lnTo>
                    <a:pt x="870507" y="778489"/>
                  </a:lnTo>
                  <a:lnTo>
                    <a:pt x="895489" y="742366"/>
                  </a:lnTo>
                  <a:lnTo>
                    <a:pt x="917185" y="703969"/>
                  </a:lnTo>
                  <a:lnTo>
                    <a:pt x="935392" y="663503"/>
                  </a:lnTo>
                  <a:lnTo>
                    <a:pt x="949906" y="621172"/>
                  </a:lnTo>
                  <a:lnTo>
                    <a:pt x="960525" y="577177"/>
                  </a:lnTo>
                  <a:lnTo>
                    <a:pt x="967045" y="531723"/>
                  </a:lnTo>
                  <a:lnTo>
                    <a:pt x="969263" y="485013"/>
                  </a:lnTo>
                  <a:lnTo>
                    <a:pt x="967045" y="438302"/>
                  </a:lnTo>
                  <a:lnTo>
                    <a:pt x="960525" y="392848"/>
                  </a:lnTo>
                  <a:lnTo>
                    <a:pt x="949906" y="348853"/>
                  </a:lnTo>
                  <a:lnTo>
                    <a:pt x="935392" y="306522"/>
                  </a:lnTo>
                  <a:lnTo>
                    <a:pt x="917185" y="266056"/>
                  </a:lnTo>
                  <a:lnTo>
                    <a:pt x="895489" y="227659"/>
                  </a:lnTo>
                  <a:lnTo>
                    <a:pt x="870507" y="191536"/>
                  </a:lnTo>
                  <a:lnTo>
                    <a:pt x="842442" y="157887"/>
                  </a:lnTo>
                  <a:lnTo>
                    <a:pt x="811497" y="126918"/>
                  </a:lnTo>
                  <a:lnTo>
                    <a:pt x="777876" y="98832"/>
                  </a:lnTo>
                  <a:lnTo>
                    <a:pt x="741780" y="73830"/>
                  </a:lnTo>
                  <a:lnTo>
                    <a:pt x="703414" y="52118"/>
                  </a:lnTo>
                  <a:lnTo>
                    <a:pt x="662980" y="33897"/>
                  </a:lnTo>
                  <a:lnTo>
                    <a:pt x="620682" y="19372"/>
                  </a:lnTo>
                  <a:lnTo>
                    <a:pt x="576722" y="8745"/>
                  </a:lnTo>
                  <a:lnTo>
                    <a:pt x="531304" y="2220"/>
                  </a:lnTo>
                  <a:lnTo>
                    <a:pt x="484631" y="0"/>
                  </a:lnTo>
                  <a:close/>
                </a:path>
              </a:pathLst>
            </a:custGeom>
            <a:solidFill>
              <a:srgbClr val="FFFFFF"/>
            </a:solidFill>
          </p:spPr>
          <p:txBody>
            <a:bodyPr wrap="square" lIns="0" tIns="0" rIns="0" bIns="0" rtlCol="0"/>
            <a:lstStyle/>
            <a:p>
              <a:pPr defTabSz="914400"/>
              <a:endParaRPr sz="3600">
                <a:solidFill>
                  <a:srgbClr val="000000"/>
                </a:solidFill>
                <a:latin typeface="Proxima Nova" panose="02000506030000020004" pitchFamily="2" charset="0"/>
              </a:endParaRPr>
            </a:p>
          </p:txBody>
        </p:sp>
      </p:grpSp>
      <p:sp>
        <p:nvSpPr>
          <p:cNvPr id="19" name="object 19"/>
          <p:cNvSpPr txBox="1"/>
          <p:nvPr/>
        </p:nvSpPr>
        <p:spPr>
          <a:xfrm>
            <a:off x="11334750" y="2946620"/>
            <a:ext cx="2953550" cy="394980"/>
          </a:xfrm>
          <a:prstGeom prst="rect">
            <a:avLst/>
          </a:prstGeom>
        </p:spPr>
        <p:txBody>
          <a:bodyPr vert="horz" wrap="square" lIns="0" tIns="25400" rIns="0" bIns="0" rtlCol="0">
            <a:spAutoFit/>
          </a:bodyPr>
          <a:lstStyle/>
          <a:p>
            <a:pPr marL="25400" defTabSz="914400">
              <a:spcBef>
                <a:spcPts val="200"/>
              </a:spcBef>
            </a:pPr>
            <a:r>
              <a:rPr lang="en-US" sz="2400" b="1" spc="-10" dirty="0">
                <a:solidFill>
                  <a:srgbClr val="000000"/>
                </a:solidFill>
                <a:latin typeface="Proxima Nova" panose="02000506030000020004" pitchFamily="2" charset="0"/>
                <a:cs typeface="Arial"/>
              </a:rPr>
              <a:t>Low/No Revenue</a:t>
            </a:r>
            <a:endParaRPr sz="2400" dirty="0">
              <a:solidFill>
                <a:srgbClr val="000000"/>
              </a:solidFill>
              <a:latin typeface="Proxima Nova" panose="02000506030000020004" pitchFamily="2" charset="0"/>
              <a:cs typeface="Arial"/>
            </a:endParaRPr>
          </a:p>
        </p:txBody>
      </p:sp>
      <p:sp>
        <p:nvSpPr>
          <p:cNvPr id="20" name="object 20"/>
          <p:cNvSpPr txBox="1"/>
          <p:nvPr/>
        </p:nvSpPr>
        <p:spPr>
          <a:xfrm>
            <a:off x="11589899" y="4900827"/>
            <a:ext cx="581660" cy="270587"/>
          </a:xfrm>
          <a:prstGeom prst="rect">
            <a:avLst/>
          </a:prstGeom>
        </p:spPr>
        <p:txBody>
          <a:bodyPr vert="horz" wrap="square" lIns="0" tIns="24130" rIns="0" bIns="0" rtlCol="0">
            <a:spAutoFit/>
          </a:bodyPr>
          <a:lstStyle/>
          <a:p>
            <a:pPr marL="25400" defTabSz="914400">
              <a:spcBef>
                <a:spcPts val="190"/>
              </a:spcBef>
            </a:pPr>
            <a:r>
              <a:rPr sz="1600" b="1" spc="-20" dirty="0">
                <a:solidFill>
                  <a:srgbClr val="000000"/>
                </a:solidFill>
                <a:latin typeface="Proxima Nova" panose="02000506030000020004" pitchFamily="2" charset="0"/>
                <a:cs typeface="Arial"/>
              </a:rPr>
              <a:t>L</a:t>
            </a:r>
            <a:r>
              <a:rPr sz="1600" b="1" spc="-10" dirty="0">
                <a:solidFill>
                  <a:srgbClr val="000000"/>
                </a:solidFill>
                <a:latin typeface="Proxima Nova" panose="02000506030000020004" pitchFamily="2" charset="0"/>
                <a:cs typeface="Arial"/>
              </a:rPr>
              <a:t>ESS</a:t>
            </a:r>
            <a:endParaRPr sz="1600">
              <a:solidFill>
                <a:srgbClr val="000000"/>
              </a:solidFill>
              <a:latin typeface="Proxima Nova" panose="02000506030000020004" pitchFamily="2" charset="0"/>
              <a:cs typeface="Arial"/>
            </a:endParaRPr>
          </a:p>
        </p:txBody>
      </p:sp>
      <p:sp>
        <p:nvSpPr>
          <p:cNvPr id="21" name="object 21"/>
          <p:cNvSpPr txBox="1"/>
          <p:nvPr/>
        </p:nvSpPr>
        <p:spPr>
          <a:xfrm>
            <a:off x="12639844" y="4900827"/>
            <a:ext cx="659130" cy="270587"/>
          </a:xfrm>
          <a:prstGeom prst="rect">
            <a:avLst/>
          </a:prstGeom>
        </p:spPr>
        <p:txBody>
          <a:bodyPr vert="horz" wrap="square" lIns="0" tIns="24130" rIns="0" bIns="0" rtlCol="0">
            <a:spAutoFit/>
          </a:bodyPr>
          <a:lstStyle/>
          <a:p>
            <a:pPr marL="25400" defTabSz="914400">
              <a:spcBef>
                <a:spcPts val="190"/>
              </a:spcBef>
            </a:pPr>
            <a:r>
              <a:rPr sz="1600" b="1" spc="-10" dirty="0">
                <a:solidFill>
                  <a:srgbClr val="000000"/>
                </a:solidFill>
                <a:latin typeface="Proxima Nova" panose="02000506030000020004" pitchFamily="2" charset="0"/>
                <a:cs typeface="Arial"/>
              </a:rPr>
              <a:t>M</a:t>
            </a:r>
            <a:r>
              <a:rPr sz="1600" b="1" spc="-20" dirty="0">
                <a:solidFill>
                  <a:srgbClr val="000000"/>
                </a:solidFill>
                <a:latin typeface="Proxima Nova" panose="02000506030000020004" pitchFamily="2" charset="0"/>
                <a:cs typeface="Arial"/>
              </a:rPr>
              <a:t>OR</a:t>
            </a:r>
            <a:r>
              <a:rPr sz="1600" b="1" spc="-10" dirty="0">
                <a:solidFill>
                  <a:srgbClr val="000000"/>
                </a:solidFill>
                <a:latin typeface="Proxima Nova" panose="02000506030000020004" pitchFamily="2" charset="0"/>
                <a:cs typeface="Arial"/>
              </a:rPr>
              <a:t>E</a:t>
            </a:r>
            <a:endParaRPr sz="1600">
              <a:solidFill>
                <a:srgbClr val="000000"/>
              </a:solidFill>
              <a:latin typeface="Proxima Nova" panose="02000506030000020004" pitchFamily="2" charset="0"/>
              <a:cs typeface="Arial"/>
            </a:endParaRPr>
          </a:p>
        </p:txBody>
      </p:sp>
      <p:grpSp>
        <p:nvGrpSpPr>
          <p:cNvPr id="22" name="object 22"/>
          <p:cNvGrpSpPr/>
          <p:nvPr/>
        </p:nvGrpSpPr>
        <p:grpSpPr>
          <a:xfrm>
            <a:off x="11486878" y="3499103"/>
            <a:ext cx="8957310" cy="2368550"/>
            <a:chOff x="4601629" y="1749551"/>
            <a:chExt cx="4478655" cy="1184275"/>
          </a:xfrm>
        </p:grpSpPr>
        <p:sp>
          <p:nvSpPr>
            <p:cNvPr id="23" name="object 23"/>
            <p:cNvSpPr/>
            <p:nvPr/>
          </p:nvSpPr>
          <p:spPr>
            <a:xfrm>
              <a:off x="4601629" y="1896494"/>
              <a:ext cx="340995" cy="582930"/>
            </a:xfrm>
            <a:custGeom>
              <a:avLst/>
              <a:gdLst/>
              <a:ahLst/>
              <a:cxnLst/>
              <a:rect l="l" t="t" r="r" b="b"/>
              <a:pathLst>
                <a:path w="340995" h="582930">
                  <a:moveTo>
                    <a:pt x="304278" y="0"/>
                  </a:moveTo>
                  <a:lnTo>
                    <a:pt x="259124" y="19978"/>
                  </a:lnTo>
                  <a:lnTo>
                    <a:pt x="217043" y="44061"/>
                  </a:lnTo>
                  <a:lnTo>
                    <a:pt x="178194" y="71923"/>
                  </a:lnTo>
                  <a:lnTo>
                    <a:pt x="142735" y="103239"/>
                  </a:lnTo>
                  <a:lnTo>
                    <a:pt x="110823" y="137685"/>
                  </a:lnTo>
                  <a:lnTo>
                    <a:pt x="82615" y="174935"/>
                  </a:lnTo>
                  <a:lnTo>
                    <a:pt x="58270" y="214666"/>
                  </a:lnTo>
                  <a:lnTo>
                    <a:pt x="37946" y="256551"/>
                  </a:lnTo>
                  <a:lnTo>
                    <a:pt x="21798" y="300266"/>
                  </a:lnTo>
                  <a:lnTo>
                    <a:pt x="9987" y="345486"/>
                  </a:lnTo>
                  <a:lnTo>
                    <a:pt x="2668" y="391886"/>
                  </a:lnTo>
                  <a:lnTo>
                    <a:pt x="0" y="439141"/>
                  </a:lnTo>
                  <a:lnTo>
                    <a:pt x="2140" y="486927"/>
                  </a:lnTo>
                  <a:lnTo>
                    <a:pt x="9245" y="534918"/>
                  </a:lnTo>
                  <a:lnTo>
                    <a:pt x="21475" y="582790"/>
                  </a:lnTo>
                  <a:lnTo>
                    <a:pt x="119227" y="552323"/>
                  </a:lnTo>
                  <a:lnTo>
                    <a:pt x="107884" y="505410"/>
                  </a:lnTo>
                  <a:lnTo>
                    <a:pt x="102763" y="458451"/>
                  </a:lnTo>
                  <a:lnTo>
                    <a:pt x="103625" y="411942"/>
                  </a:lnTo>
                  <a:lnTo>
                    <a:pt x="110228" y="366380"/>
                  </a:lnTo>
                  <a:lnTo>
                    <a:pt x="122330" y="322264"/>
                  </a:lnTo>
                  <a:lnTo>
                    <a:pt x="139690" y="280088"/>
                  </a:lnTo>
                  <a:lnTo>
                    <a:pt x="162067" y="240352"/>
                  </a:lnTo>
                  <a:lnTo>
                    <a:pt x="189220" y="203552"/>
                  </a:lnTo>
                  <a:lnTo>
                    <a:pt x="220907" y="170185"/>
                  </a:lnTo>
                  <a:lnTo>
                    <a:pt x="256888" y="140749"/>
                  </a:lnTo>
                  <a:lnTo>
                    <a:pt x="296921" y="115740"/>
                  </a:lnTo>
                  <a:lnTo>
                    <a:pt x="340766" y="95656"/>
                  </a:lnTo>
                  <a:lnTo>
                    <a:pt x="304278" y="0"/>
                  </a:lnTo>
                  <a:close/>
                </a:path>
              </a:pathLst>
            </a:custGeom>
            <a:solidFill>
              <a:srgbClr val="00AF5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24" name="object 24"/>
            <p:cNvSpPr/>
            <p:nvPr/>
          </p:nvSpPr>
          <p:spPr>
            <a:xfrm>
              <a:off x="4920544" y="1865390"/>
              <a:ext cx="313055" cy="123189"/>
            </a:xfrm>
            <a:custGeom>
              <a:avLst/>
              <a:gdLst/>
              <a:ahLst/>
              <a:cxnLst/>
              <a:rect l="l" t="t" r="r" b="b"/>
              <a:pathLst>
                <a:path w="313054" h="123189">
                  <a:moveTo>
                    <a:pt x="156249" y="0"/>
                  </a:moveTo>
                  <a:lnTo>
                    <a:pt x="103447" y="3392"/>
                  </a:lnTo>
                  <a:lnTo>
                    <a:pt x="51196" y="12705"/>
                  </a:lnTo>
                  <a:lnTo>
                    <a:pt x="0" y="27935"/>
                  </a:lnTo>
                  <a:lnTo>
                    <a:pt x="34239" y="123159"/>
                  </a:lnTo>
                  <a:lnTo>
                    <a:pt x="82647" y="109347"/>
                  </a:lnTo>
                  <a:lnTo>
                    <a:pt x="132136" y="102234"/>
                  </a:lnTo>
                  <a:lnTo>
                    <a:pt x="182020" y="101826"/>
                  </a:lnTo>
                  <a:lnTo>
                    <a:pt x="231616" y="108131"/>
                  </a:lnTo>
                  <a:lnTo>
                    <a:pt x="280238" y="121153"/>
                  </a:lnTo>
                  <a:lnTo>
                    <a:pt x="312928" y="25395"/>
                  </a:lnTo>
                  <a:lnTo>
                    <a:pt x="261493" y="10996"/>
                  </a:lnTo>
                  <a:lnTo>
                    <a:pt x="209099" y="2533"/>
                  </a:lnTo>
                  <a:lnTo>
                    <a:pt x="156249" y="0"/>
                  </a:lnTo>
                  <a:close/>
                </a:path>
              </a:pathLst>
            </a:custGeom>
            <a:solidFill>
              <a:srgbClr val="1E9BD6"/>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25" name="object 25"/>
            <p:cNvSpPr/>
            <p:nvPr/>
          </p:nvSpPr>
          <p:spPr>
            <a:xfrm>
              <a:off x="5210535" y="1898051"/>
              <a:ext cx="337185" cy="566420"/>
            </a:xfrm>
            <a:custGeom>
              <a:avLst/>
              <a:gdLst/>
              <a:ahLst/>
              <a:cxnLst/>
              <a:rect l="l" t="t" r="r" b="b"/>
              <a:pathLst>
                <a:path w="337185" h="566419">
                  <a:moveTo>
                    <a:pt x="36410" y="0"/>
                  </a:moveTo>
                  <a:lnTo>
                    <a:pt x="0" y="92824"/>
                  </a:lnTo>
                  <a:lnTo>
                    <a:pt x="42730" y="112747"/>
                  </a:lnTo>
                  <a:lnTo>
                    <a:pt x="81844" y="137336"/>
                  </a:lnTo>
                  <a:lnTo>
                    <a:pt x="117112" y="166136"/>
                  </a:lnTo>
                  <a:lnTo>
                    <a:pt x="148306" y="198691"/>
                  </a:lnTo>
                  <a:lnTo>
                    <a:pt x="175198" y="234542"/>
                  </a:lnTo>
                  <a:lnTo>
                    <a:pt x="197559" y="273235"/>
                  </a:lnTo>
                  <a:lnTo>
                    <a:pt x="215160" y="314313"/>
                  </a:lnTo>
                  <a:lnTo>
                    <a:pt x="227774" y="357319"/>
                  </a:lnTo>
                  <a:lnTo>
                    <a:pt x="235170" y="401796"/>
                  </a:lnTo>
                  <a:lnTo>
                    <a:pt x="237121" y="447289"/>
                  </a:lnTo>
                  <a:lnTo>
                    <a:pt x="233399" y="493341"/>
                  </a:lnTo>
                  <a:lnTo>
                    <a:pt x="223774" y="539496"/>
                  </a:lnTo>
                  <a:lnTo>
                    <a:pt x="319913" y="565912"/>
                  </a:lnTo>
                  <a:lnTo>
                    <a:pt x="330278" y="519142"/>
                  </a:lnTo>
                  <a:lnTo>
                    <a:pt x="335820" y="472381"/>
                  </a:lnTo>
                  <a:lnTo>
                    <a:pt x="336687" y="425925"/>
                  </a:lnTo>
                  <a:lnTo>
                    <a:pt x="333027" y="380070"/>
                  </a:lnTo>
                  <a:lnTo>
                    <a:pt x="324988" y="335111"/>
                  </a:lnTo>
                  <a:lnTo>
                    <a:pt x="312719" y="291346"/>
                  </a:lnTo>
                  <a:lnTo>
                    <a:pt x="296368" y="249069"/>
                  </a:lnTo>
                  <a:lnTo>
                    <a:pt x="276084" y="208578"/>
                  </a:lnTo>
                  <a:lnTo>
                    <a:pt x="252014" y="170168"/>
                  </a:lnTo>
                  <a:lnTo>
                    <a:pt x="224307" y="134136"/>
                  </a:lnTo>
                  <a:lnTo>
                    <a:pt x="193111" y="100777"/>
                  </a:lnTo>
                  <a:lnTo>
                    <a:pt x="158576" y="70388"/>
                  </a:lnTo>
                  <a:lnTo>
                    <a:pt x="120848" y="43265"/>
                  </a:lnTo>
                  <a:lnTo>
                    <a:pt x="80077" y="19703"/>
                  </a:lnTo>
                  <a:lnTo>
                    <a:pt x="36410" y="0"/>
                  </a:lnTo>
                  <a:close/>
                </a:path>
              </a:pathLst>
            </a:custGeom>
            <a:solidFill>
              <a:srgbClr val="C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26" name="object 26"/>
            <p:cNvSpPr/>
            <p:nvPr/>
          </p:nvSpPr>
          <p:spPr>
            <a:xfrm>
              <a:off x="5044628" y="2169297"/>
              <a:ext cx="488315" cy="226060"/>
            </a:xfrm>
            <a:custGeom>
              <a:avLst/>
              <a:gdLst/>
              <a:ahLst/>
              <a:cxnLst/>
              <a:rect l="l" t="t" r="r" b="b"/>
              <a:pathLst>
                <a:path w="488314" h="226060">
                  <a:moveTo>
                    <a:pt x="488022" y="0"/>
                  </a:moveTo>
                  <a:lnTo>
                    <a:pt x="0" y="100545"/>
                  </a:lnTo>
                  <a:lnTo>
                    <a:pt x="43700" y="225513"/>
                  </a:lnTo>
                  <a:lnTo>
                    <a:pt x="488022" y="0"/>
                  </a:lnTo>
                  <a:close/>
                </a:path>
              </a:pathLst>
            </a:custGeom>
            <a:solidFill>
              <a:srgbClr val="0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pic>
          <p:nvPicPr>
            <p:cNvPr id="27" name="object 27"/>
            <p:cNvPicPr/>
            <p:nvPr/>
          </p:nvPicPr>
          <p:blipFill>
            <a:blip r:embed="rId6" cstate="print"/>
            <a:stretch>
              <a:fillRect/>
            </a:stretch>
          </p:blipFill>
          <p:spPr>
            <a:xfrm>
              <a:off x="4997958" y="2254757"/>
              <a:ext cx="152400" cy="152400"/>
            </a:xfrm>
            <a:prstGeom prst="rect">
              <a:avLst/>
            </a:prstGeom>
          </p:spPr>
        </p:pic>
        <p:sp>
          <p:nvSpPr>
            <p:cNvPr id="28" name="object 28"/>
            <p:cNvSpPr/>
            <p:nvPr/>
          </p:nvSpPr>
          <p:spPr>
            <a:xfrm>
              <a:off x="7895844" y="1749551"/>
              <a:ext cx="1184275" cy="1184275"/>
            </a:xfrm>
            <a:custGeom>
              <a:avLst/>
              <a:gdLst/>
              <a:ahLst/>
              <a:cxnLst/>
              <a:rect l="l" t="t" r="r" b="b"/>
              <a:pathLst>
                <a:path w="1184275" h="1184275">
                  <a:moveTo>
                    <a:pt x="592074" y="0"/>
                  </a:moveTo>
                  <a:lnTo>
                    <a:pt x="543513" y="1962"/>
                  </a:lnTo>
                  <a:lnTo>
                    <a:pt x="496035" y="7749"/>
                  </a:lnTo>
                  <a:lnTo>
                    <a:pt x="449789" y="17207"/>
                  </a:lnTo>
                  <a:lnTo>
                    <a:pt x="404930" y="30184"/>
                  </a:lnTo>
                  <a:lnTo>
                    <a:pt x="361609" y="46529"/>
                  </a:lnTo>
                  <a:lnTo>
                    <a:pt x="319979" y="66087"/>
                  </a:lnTo>
                  <a:lnTo>
                    <a:pt x="280191" y="88707"/>
                  </a:lnTo>
                  <a:lnTo>
                    <a:pt x="242400" y="114237"/>
                  </a:lnTo>
                  <a:lnTo>
                    <a:pt x="206756" y="142524"/>
                  </a:lnTo>
                  <a:lnTo>
                    <a:pt x="173412" y="173416"/>
                  </a:lnTo>
                  <a:lnTo>
                    <a:pt x="142520" y="206761"/>
                  </a:lnTo>
                  <a:lnTo>
                    <a:pt x="114234" y="242405"/>
                  </a:lnTo>
                  <a:lnTo>
                    <a:pt x="88704" y="280197"/>
                  </a:lnTo>
                  <a:lnTo>
                    <a:pt x="66085" y="319984"/>
                  </a:lnTo>
                  <a:lnTo>
                    <a:pt x="46527" y="361614"/>
                  </a:lnTo>
                  <a:lnTo>
                    <a:pt x="30183" y="404935"/>
                  </a:lnTo>
                  <a:lnTo>
                    <a:pt x="17206" y="449793"/>
                  </a:lnTo>
                  <a:lnTo>
                    <a:pt x="7749" y="496038"/>
                  </a:lnTo>
                  <a:lnTo>
                    <a:pt x="1962" y="543515"/>
                  </a:lnTo>
                  <a:lnTo>
                    <a:pt x="0" y="592074"/>
                  </a:lnTo>
                  <a:lnTo>
                    <a:pt x="1962" y="640632"/>
                  </a:lnTo>
                  <a:lnTo>
                    <a:pt x="7749" y="688109"/>
                  </a:lnTo>
                  <a:lnTo>
                    <a:pt x="17206" y="734354"/>
                  </a:lnTo>
                  <a:lnTo>
                    <a:pt x="30183" y="779212"/>
                  </a:lnTo>
                  <a:lnTo>
                    <a:pt x="46527" y="822533"/>
                  </a:lnTo>
                  <a:lnTo>
                    <a:pt x="66085" y="864163"/>
                  </a:lnTo>
                  <a:lnTo>
                    <a:pt x="88704" y="903950"/>
                  </a:lnTo>
                  <a:lnTo>
                    <a:pt x="114234" y="941742"/>
                  </a:lnTo>
                  <a:lnTo>
                    <a:pt x="142520" y="977386"/>
                  </a:lnTo>
                  <a:lnTo>
                    <a:pt x="173412" y="1010731"/>
                  </a:lnTo>
                  <a:lnTo>
                    <a:pt x="206756" y="1041623"/>
                  </a:lnTo>
                  <a:lnTo>
                    <a:pt x="242400" y="1069910"/>
                  </a:lnTo>
                  <a:lnTo>
                    <a:pt x="280191" y="1095440"/>
                  </a:lnTo>
                  <a:lnTo>
                    <a:pt x="319979" y="1118060"/>
                  </a:lnTo>
                  <a:lnTo>
                    <a:pt x="361609" y="1137618"/>
                  </a:lnTo>
                  <a:lnTo>
                    <a:pt x="404930" y="1153963"/>
                  </a:lnTo>
                  <a:lnTo>
                    <a:pt x="449789" y="1166940"/>
                  </a:lnTo>
                  <a:lnTo>
                    <a:pt x="496035" y="1176398"/>
                  </a:lnTo>
                  <a:lnTo>
                    <a:pt x="543513" y="1182185"/>
                  </a:lnTo>
                  <a:lnTo>
                    <a:pt x="592074" y="1184148"/>
                  </a:lnTo>
                  <a:lnTo>
                    <a:pt x="640632" y="1182185"/>
                  </a:lnTo>
                  <a:lnTo>
                    <a:pt x="688109" y="1176398"/>
                  </a:lnTo>
                  <a:lnTo>
                    <a:pt x="734354" y="1166940"/>
                  </a:lnTo>
                  <a:lnTo>
                    <a:pt x="779212" y="1153963"/>
                  </a:lnTo>
                  <a:lnTo>
                    <a:pt x="822533" y="1137618"/>
                  </a:lnTo>
                  <a:lnTo>
                    <a:pt x="864163" y="1118060"/>
                  </a:lnTo>
                  <a:lnTo>
                    <a:pt x="903950" y="1095440"/>
                  </a:lnTo>
                  <a:lnTo>
                    <a:pt x="941742" y="1069910"/>
                  </a:lnTo>
                  <a:lnTo>
                    <a:pt x="977386" y="1041623"/>
                  </a:lnTo>
                  <a:lnTo>
                    <a:pt x="1010731" y="1010731"/>
                  </a:lnTo>
                  <a:lnTo>
                    <a:pt x="1041623" y="977386"/>
                  </a:lnTo>
                  <a:lnTo>
                    <a:pt x="1069910" y="941742"/>
                  </a:lnTo>
                  <a:lnTo>
                    <a:pt x="1095440" y="903950"/>
                  </a:lnTo>
                  <a:lnTo>
                    <a:pt x="1118060" y="864163"/>
                  </a:lnTo>
                  <a:lnTo>
                    <a:pt x="1137618" y="822533"/>
                  </a:lnTo>
                  <a:lnTo>
                    <a:pt x="1153963" y="779212"/>
                  </a:lnTo>
                  <a:lnTo>
                    <a:pt x="1166940" y="734354"/>
                  </a:lnTo>
                  <a:lnTo>
                    <a:pt x="1176398" y="688109"/>
                  </a:lnTo>
                  <a:lnTo>
                    <a:pt x="1182185" y="640632"/>
                  </a:lnTo>
                  <a:lnTo>
                    <a:pt x="1184148" y="592074"/>
                  </a:lnTo>
                  <a:lnTo>
                    <a:pt x="1182185" y="543515"/>
                  </a:lnTo>
                  <a:lnTo>
                    <a:pt x="1176398" y="496038"/>
                  </a:lnTo>
                  <a:lnTo>
                    <a:pt x="1166940" y="449793"/>
                  </a:lnTo>
                  <a:lnTo>
                    <a:pt x="1153963" y="404935"/>
                  </a:lnTo>
                  <a:lnTo>
                    <a:pt x="1137618" y="361614"/>
                  </a:lnTo>
                  <a:lnTo>
                    <a:pt x="1118060" y="319984"/>
                  </a:lnTo>
                  <a:lnTo>
                    <a:pt x="1095440" y="280197"/>
                  </a:lnTo>
                  <a:lnTo>
                    <a:pt x="1069910" y="242405"/>
                  </a:lnTo>
                  <a:lnTo>
                    <a:pt x="1041623" y="206761"/>
                  </a:lnTo>
                  <a:lnTo>
                    <a:pt x="1010731" y="173416"/>
                  </a:lnTo>
                  <a:lnTo>
                    <a:pt x="977386" y="142524"/>
                  </a:lnTo>
                  <a:lnTo>
                    <a:pt x="941742" y="114237"/>
                  </a:lnTo>
                  <a:lnTo>
                    <a:pt x="903950" y="88707"/>
                  </a:lnTo>
                  <a:lnTo>
                    <a:pt x="864163" y="66087"/>
                  </a:lnTo>
                  <a:lnTo>
                    <a:pt x="822533" y="46529"/>
                  </a:lnTo>
                  <a:lnTo>
                    <a:pt x="779212" y="30184"/>
                  </a:lnTo>
                  <a:lnTo>
                    <a:pt x="734354" y="17207"/>
                  </a:lnTo>
                  <a:lnTo>
                    <a:pt x="688109" y="7749"/>
                  </a:lnTo>
                  <a:lnTo>
                    <a:pt x="640632" y="1962"/>
                  </a:lnTo>
                  <a:lnTo>
                    <a:pt x="592074" y="0"/>
                  </a:lnTo>
                  <a:close/>
                </a:path>
              </a:pathLst>
            </a:custGeom>
            <a:solidFill>
              <a:srgbClr val="0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29" name="object 29"/>
            <p:cNvSpPr/>
            <p:nvPr/>
          </p:nvSpPr>
          <p:spPr>
            <a:xfrm>
              <a:off x="8003286" y="1853183"/>
              <a:ext cx="970280" cy="970280"/>
            </a:xfrm>
            <a:custGeom>
              <a:avLst/>
              <a:gdLst/>
              <a:ahLst/>
              <a:cxnLst/>
              <a:rect l="l" t="t" r="r" b="b"/>
              <a:pathLst>
                <a:path w="970279" h="970280">
                  <a:moveTo>
                    <a:pt x="485013" y="0"/>
                  </a:moveTo>
                  <a:lnTo>
                    <a:pt x="438302" y="2220"/>
                  </a:lnTo>
                  <a:lnTo>
                    <a:pt x="392848" y="8745"/>
                  </a:lnTo>
                  <a:lnTo>
                    <a:pt x="348853" y="19372"/>
                  </a:lnTo>
                  <a:lnTo>
                    <a:pt x="306522" y="33897"/>
                  </a:lnTo>
                  <a:lnTo>
                    <a:pt x="266056" y="52118"/>
                  </a:lnTo>
                  <a:lnTo>
                    <a:pt x="227659" y="73830"/>
                  </a:lnTo>
                  <a:lnTo>
                    <a:pt x="191536" y="98832"/>
                  </a:lnTo>
                  <a:lnTo>
                    <a:pt x="157887" y="126918"/>
                  </a:lnTo>
                  <a:lnTo>
                    <a:pt x="126918" y="157887"/>
                  </a:lnTo>
                  <a:lnTo>
                    <a:pt x="98832" y="191536"/>
                  </a:lnTo>
                  <a:lnTo>
                    <a:pt x="73830" y="227659"/>
                  </a:lnTo>
                  <a:lnTo>
                    <a:pt x="52118" y="266056"/>
                  </a:lnTo>
                  <a:lnTo>
                    <a:pt x="33897" y="306522"/>
                  </a:lnTo>
                  <a:lnTo>
                    <a:pt x="19372" y="348853"/>
                  </a:lnTo>
                  <a:lnTo>
                    <a:pt x="8745" y="392848"/>
                  </a:lnTo>
                  <a:lnTo>
                    <a:pt x="2220" y="438302"/>
                  </a:lnTo>
                  <a:lnTo>
                    <a:pt x="0" y="485013"/>
                  </a:lnTo>
                  <a:lnTo>
                    <a:pt x="2220" y="531723"/>
                  </a:lnTo>
                  <a:lnTo>
                    <a:pt x="8745" y="577177"/>
                  </a:lnTo>
                  <a:lnTo>
                    <a:pt x="19372" y="621172"/>
                  </a:lnTo>
                  <a:lnTo>
                    <a:pt x="33897" y="663503"/>
                  </a:lnTo>
                  <a:lnTo>
                    <a:pt x="52118" y="703969"/>
                  </a:lnTo>
                  <a:lnTo>
                    <a:pt x="73830" y="742366"/>
                  </a:lnTo>
                  <a:lnTo>
                    <a:pt x="98832" y="778489"/>
                  </a:lnTo>
                  <a:lnTo>
                    <a:pt x="126918" y="812138"/>
                  </a:lnTo>
                  <a:lnTo>
                    <a:pt x="157887" y="843107"/>
                  </a:lnTo>
                  <a:lnTo>
                    <a:pt x="191536" y="871193"/>
                  </a:lnTo>
                  <a:lnTo>
                    <a:pt x="227659" y="896195"/>
                  </a:lnTo>
                  <a:lnTo>
                    <a:pt x="266056" y="917907"/>
                  </a:lnTo>
                  <a:lnTo>
                    <a:pt x="306522" y="936128"/>
                  </a:lnTo>
                  <a:lnTo>
                    <a:pt x="348853" y="950653"/>
                  </a:lnTo>
                  <a:lnTo>
                    <a:pt x="392848" y="961280"/>
                  </a:lnTo>
                  <a:lnTo>
                    <a:pt x="438302" y="967805"/>
                  </a:lnTo>
                  <a:lnTo>
                    <a:pt x="485013" y="970026"/>
                  </a:lnTo>
                  <a:lnTo>
                    <a:pt x="531723" y="967805"/>
                  </a:lnTo>
                  <a:lnTo>
                    <a:pt x="577177" y="961280"/>
                  </a:lnTo>
                  <a:lnTo>
                    <a:pt x="621172" y="950653"/>
                  </a:lnTo>
                  <a:lnTo>
                    <a:pt x="663503" y="936128"/>
                  </a:lnTo>
                  <a:lnTo>
                    <a:pt x="703969" y="917907"/>
                  </a:lnTo>
                  <a:lnTo>
                    <a:pt x="742366" y="896195"/>
                  </a:lnTo>
                  <a:lnTo>
                    <a:pt x="778489" y="871193"/>
                  </a:lnTo>
                  <a:lnTo>
                    <a:pt x="812138" y="843107"/>
                  </a:lnTo>
                  <a:lnTo>
                    <a:pt x="843107" y="812138"/>
                  </a:lnTo>
                  <a:lnTo>
                    <a:pt x="871193" y="778489"/>
                  </a:lnTo>
                  <a:lnTo>
                    <a:pt x="896195" y="742366"/>
                  </a:lnTo>
                  <a:lnTo>
                    <a:pt x="917907" y="703969"/>
                  </a:lnTo>
                  <a:lnTo>
                    <a:pt x="936128" y="663503"/>
                  </a:lnTo>
                  <a:lnTo>
                    <a:pt x="950653" y="621172"/>
                  </a:lnTo>
                  <a:lnTo>
                    <a:pt x="961280" y="577177"/>
                  </a:lnTo>
                  <a:lnTo>
                    <a:pt x="967805" y="531723"/>
                  </a:lnTo>
                  <a:lnTo>
                    <a:pt x="970026" y="485013"/>
                  </a:lnTo>
                  <a:lnTo>
                    <a:pt x="967805" y="438302"/>
                  </a:lnTo>
                  <a:lnTo>
                    <a:pt x="961280" y="392848"/>
                  </a:lnTo>
                  <a:lnTo>
                    <a:pt x="950653" y="348853"/>
                  </a:lnTo>
                  <a:lnTo>
                    <a:pt x="936128" y="306522"/>
                  </a:lnTo>
                  <a:lnTo>
                    <a:pt x="917907" y="266056"/>
                  </a:lnTo>
                  <a:lnTo>
                    <a:pt x="896195" y="227659"/>
                  </a:lnTo>
                  <a:lnTo>
                    <a:pt x="871193" y="191536"/>
                  </a:lnTo>
                  <a:lnTo>
                    <a:pt x="843107" y="157887"/>
                  </a:lnTo>
                  <a:lnTo>
                    <a:pt x="812138" y="126918"/>
                  </a:lnTo>
                  <a:lnTo>
                    <a:pt x="778489" y="98832"/>
                  </a:lnTo>
                  <a:lnTo>
                    <a:pt x="742366" y="73830"/>
                  </a:lnTo>
                  <a:lnTo>
                    <a:pt x="703969" y="52118"/>
                  </a:lnTo>
                  <a:lnTo>
                    <a:pt x="663503" y="33897"/>
                  </a:lnTo>
                  <a:lnTo>
                    <a:pt x="621172" y="19372"/>
                  </a:lnTo>
                  <a:lnTo>
                    <a:pt x="577177" y="8745"/>
                  </a:lnTo>
                  <a:lnTo>
                    <a:pt x="531723" y="2220"/>
                  </a:lnTo>
                  <a:lnTo>
                    <a:pt x="485013" y="0"/>
                  </a:lnTo>
                  <a:close/>
                </a:path>
              </a:pathLst>
            </a:custGeom>
            <a:solidFill>
              <a:srgbClr val="FFFFFF"/>
            </a:solidFill>
          </p:spPr>
          <p:txBody>
            <a:bodyPr wrap="square" lIns="0" tIns="0" rIns="0" bIns="0" rtlCol="0"/>
            <a:lstStyle/>
            <a:p>
              <a:pPr defTabSz="914400"/>
              <a:endParaRPr sz="3600">
                <a:solidFill>
                  <a:srgbClr val="000000"/>
                </a:solidFill>
                <a:latin typeface="Proxima Nova" panose="02000506030000020004" pitchFamily="2" charset="0"/>
              </a:endParaRPr>
            </a:p>
          </p:txBody>
        </p:sp>
      </p:grpSp>
      <p:sp>
        <p:nvSpPr>
          <p:cNvPr id="30" name="object 30"/>
          <p:cNvSpPr txBox="1"/>
          <p:nvPr/>
        </p:nvSpPr>
        <p:spPr>
          <a:xfrm>
            <a:off x="14218814" y="4234226"/>
            <a:ext cx="3209290" cy="738664"/>
          </a:xfrm>
          <a:prstGeom prst="rect">
            <a:avLst/>
          </a:prstGeom>
        </p:spPr>
        <p:txBody>
          <a:bodyPr vert="horz" wrap="square" lIns="0" tIns="88900" rIns="0" bIns="0" rtlCol="0">
            <a:spAutoFit/>
          </a:bodyPr>
          <a:lstStyle/>
          <a:p>
            <a:pPr marL="25400" defTabSz="914400">
              <a:spcBef>
                <a:spcPts val="700"/>
              </a:spcBef>
            </a:pPr>
            <a:r>
              <a:rPr sz="2000" b="1" spc="-10" dirty="0">
                <a:solidFill>
                  <a:srgbClr val="000000"/>
                </a:solidFill>
                <a:latin typeface="Proxima Nova" panose="02000506030000020004" pitchFamily="2" charset="0"/>
                <a:cs typeface="Arial"/>
              </a:rPr>
              <a:t>Asset</a:t>
            </a:r>
            <a:r>
              <a:rPr sz="2000" b="1" spc="-60" dirty="0">
                <a:solidFill>
                  <a:srgbClr val="000000"/>
                </a:solidFill>
                <a:latin typeface="Proxima Nova" panose="02000506030000020004" pitchFamily="2" charset="0"/>
                <a:cs typeface="Arial"/>
              </a:rPr>
              <a:t> </a:t>
            </a:r>
            <a:r>
              <a:rPr sz="2000" b="1" spc="-10" dirty="0">
                <a:solidFill>
                  <a:srgbClr val="000000"/>
                </a:solidFill>
                <a:latin typeface="Proxima Nova" panose="02000506030000020004" pitchFamily="2" charset="0"/>
                <a:cs typeface="Arial"/>
              </a:rPr>
              <a:t>Allocation</a:t>
            </a:r>
            <a:r>
              <a:rPr sz="2000" b="1" spc="-50" dirty="0">
                <a:solidFill>
                  <a:srgbClr val="000000"/>
                </a:solidFill>
                <a:latin typeface="Proxima Nova" panose="02000506030000020004" pitchFamily="2" charset="0"/>
                <a:cs typeface="Arial"/>
              </a:rPr>
              <a:t> </a:t>
            </a:r>
            <a:r>
              <a:rPr sz="2000" b="1" dirty="0">
                <a:solidFill>
                  <a:srgbClr val="000000"/>
                </a:solidFill>
                <a:latin typeface="Proxima Nova" panose="02000506030000020004" pitchFamily="2" charset="0"/>
                <a:cs typeface="Arial"/>
              </a:rPr>
              <a:t>to</a:t>
            </a:r>
            <a:r>
              <a:rPr sz="2000" b="1" spc="-30" dirty="0">
                <a:solidFill>
                  <a:srgbClr val="000000"/>
                </a:solidFill>
                <a:latin typeface="Proxima Nova" panose="02000506030000020004" pitchFamily="2" charset="0"/>
                <a:cs typeface="Arial"/>
              </a:rPr>
              <a:t> </a:t>
            </a:r>
            <a:r>
              <a:rPr sz="2000" b="1" dirty="0">
                <a:solidFill>
                  <a:srgbClr val="000000"/>
                </a:solidFill>
                <a:latin typeface="Proxima Nova" panose="02000506030000020004" pitchFamily="2" charset="0"/>
                <a:cs typeface="Arial"/>
              </a:rPr>
              <a:t>Bonds</a:t>
            </a:r>
            <a:endParaRPr sz="2000" dirty="0">
              <a:solidFill>
                <a:srgbClr val="000000"/>
              </a:solidFill>
              <a:latin typeface="Proxima Nova" panose="02000506030000020004" pitchFamily="2" charset="0"/>
              <a:cs typeface="Arial"/>
            </a:endParaRPr>
          </a:p>
          <a:p>
            <a:pPr marL="101600" defTabSz="914400">
              <a:spcBef>
                <a:spcPts val="450"/>
              </a:spcBef>
            </a:pPr>
            <a:r>
              <a:rPr spc="-10" dirty="0">
                <a:solidFill>
                  <a:srgbClr val="000000"/>
                </a:solidFill>
                <a:latin typeface="Proxima Nova" panose="02000506030000020004" pitchFamily="2" charset="0"/>
                <a:cs typeface="Arial"/>
              </a:rPr>
              <a:t>More</a:t>
            </a:r>
            <a:r>
              <a:rPr spc="-30" dirty="0">
                <a:solidFill>
                  <a:srgbClr val="000000"/>
                </a:solidFill>
                <a:latin typeface="Proxima Nova" panose="02000506030000020004" pitchFamily="2" charset="0"/>
                <a:cs typeface="Arial"/>
              </a:rPr>
              <a:t> </a:t>
            </a:r>
            <a:r>
              <a:rPr spc="-10" dirty="0">
                <a:solidFill>
                  <a:srgbClr val="000000"/>
                </a:solidFill>
                <a:latin typeface="Proxima Nova" panose="02000506030000020004" pitchFamily="2" charset="0"/>
                <a:cs typeface="Arial"/>
              </a:rPr>
              <a:t>Bonds </a:t>
            </a:r>
            <a:r>
              <a:rPr dirty="0">
                <a:solidFill>
                  <a:srgbClr val="000000"/>
                </a:solidFill>
                <a:latin typeface="Proxima Nova" panose="02000506030000020004" pitchFamily="2" charset="0"/>
                <a:cs typeface="Arial"/>
              </a:rPr>
              <a:t>=</a:t>
            </a:r>
            <a:r>
              <a:rPr spc="-30" dirty="0">
                <a:solidFill>
                  <a:srgbClr val="000000"/>
                </a:solidFill>
                <a:latin typeface="Proxima Nova" panose="02000506030000020004" pitchFamily="2" charset="0"/>
                <a:cs typeface="Arial"/>
              </a:rPr>
              <a:t> </a:t>
            </a:r>
            <a:r>
              <a:rPr spc="-10" dirty="0">
                <a:solidFill>
                  <a:srgbClr val="000000"/>
                </a:solidFill>
                <a:latin typeface="Proxima Nova" panose="02000506030000020004" pitchFamily="2" charset="0"/>
                <a:cs typeface="Arial"/>
              </a:rPr>
              <a:t>More</a:t>
            </a:r>
            <a:r>
              <a:rPr dirty="0">
                <a:solidFill>
                  <a:srgbClr val="000000"/>
                </a:solidFill>
                <a:latin typeface="Proxima Nova" panose="02000506030000020004" pitchFamily="2" charset="0"/>
                <a:cs typeface="Arial"/>
              </a:rPr>
              <a:t> </a:t>
            </a:r>
            <a:r>
              <a:rPr spc="-10" dirty="0">
                <a:solidFill>
                  <a:srgbClr val="000000"/>
                </a:solidFill>
                <a:latin typeface="Proxima Nova" panose="02000506030000020004" pitchFamily="2" charset="0"/>
                <a:cs typeface="Arial"/>
              </a:rPr>
              <a:t>Sensitive</a:t>
            </a:r>
            <a:endParaRPr dirty="0">
              <a:solidFill>
                <a:srgbClr val="000000"/>
              </a:solidFill>
              <a:latin typeface="Proxima Nova" panose="02000506030000020004" pitchFamily="2" charset="0"/>
              <a:cs typeface="Arial"/>
            </a:endParaRPr>
          </a:p>
        </p:txBody>
      </p:sp>
      <p:sp>
        <p:nvSpPr>
          <p:cNvPr id="31" name="object 31"/>
          <p:cNvSpPr txBox="1"/>
          <p:nvPr/>
        </p:nvSpPr>
        <p:spPr>
          <a:xfrm>
            <a:off x="18101562" y="2897220"/>
            <a:ext cx="2953550" cy="394980"/>
          </a:xfrm>
          <a:prstGeom prst="rect">
            <a:avLst/>
          </a:prstGeom>
        </p:spPr>
        <p:txBody>
          <a:bodyPr vert="horz" wrap="square" lIns="0" tIns="25400" rIns="0" bIns="0" rtlCol="0">
            <a:spAutoFit/>
          </a:bodyPr>
          <a:lstStyle/>
          <a:p>
            <a:pPr marL="25400" defTabSz="914400">
              <a:spcBef>
                <a:spcPts val="200"/>
              </a:spcBef>
            </a:pPr>
            <a:r>
              <a:rPr lang="en-US" sz="2400" b="1" spc="-10" dirty="0">
                <a:solidFill>
                  <a:srgbClr val="000000"/>
                </a:solidFill>
                <a:latin typeface="Proxima Nova" panose="02000506030000020004" pitchFamily="2" charset="0"/>
                <a:cs typeface="Arial"/>
              </a:rPr>
              <a:t>Incoming Revenue</a:t>
            </a:r>
            <a:endParaRPr sz="2400" dirty="0">
              <a:solidFill>
                <a:srgbClr val="000000"/>
              </a:solidFill>
              <a:latin typeface="Proxima Nova" panose="02000506030000020004" pitchFamily="2" charset="0"/>
              <a:cs typeface="Arial"/>
            </a:endParaRPr>
          </a:p>
        </p:txBody>
      </p:sp>
      <p:sp>
        <p:nvSpPr>
          <p:cNvPr id="32" name="object 32"/>
          <p:cNvSpPr txBox="1"/>
          <p:nvPr/>
        </p:nvSpPr>
        <p:spPr>
          <a:xfrm>
            <a:off x="18417861" y="4900827"/>
            <a:ext cx="581660" cy="270587"/>
          </a:xfrm>
          <a:prstGeom prst="rect">
            <a:avLst/>
          </a:prstGeom>
        </p:spPr>
        <p:txBody>
          <a:bodyPr vert="horz" wrap="square" lIns="0" tIns="24130" rIns="0" bIns="0" rtlCol="0">
            <a:spAutoFit/>
          </a:bodyPr>
          <a:lstStyle/>
          <a:p>
            <a:pPr marL="25400" defTabSz="914400">
              <a:spcBef>
                <a:spcPts val="190"/>
              </a:spcBef>
            </a:pPr>
            <a:r>
              <a:rPr sz="1600" b="1" spc="-20" dirty="0">
                <a:solidFill>
                  <a:srgbClr val="000000"/>
                </a:solidFill>
                <a:latin typeface="Proxima Nova" panose="02000506030000020004" pitchFamily="2" charset="0"/>
                <a:cs typeface="Arial"/>
              </a:rPr>
              <a:t>L</a:t>
            </a:r>
            <a:r>
              <a:rPr sz="1600" b="1" spc="-10" dirty="0">
                <a:solidFill>
                  <a:srgbClr val="000000"/>
                </a:solidFill>
                <a:latin typeface="Proxima Nova" panose="02000506030000020004" pitchFamily="2" charset="0"/>
                <a:cs typeface="Arial"/>
              </a:rPr>
              <a:t>ESS</a:t>
            </a:r>
            <a:endParaRPr sz="1600">
              <a:solidFill>
                <a:srgbClr val="000000"/>
              </a:solidFill>
              <a:latin typeface="Proxima Nova" panose="02000506030000020004" pitchFamily="2" charset="0"/>
              <a:cs typeface="Arial"/>
            </a:endParaRPr>
          </a:p>
        </p:txBody>
      </p:sp>
      <p:sp>
        <p:nvSpPr>
          <p:cNvPr id="33" name="object 33"/>
          <p:cNvSpPr txBox="1"/>
          <p:nvPr/>
        </p:nvSpPr>
        <p:spPr>
          <a:xfrm>
            <a:off x="19468008" y="4900827"/>
            <a:ext cx="659130" cy="270587"/>
          </a:xfrm>
          <a:prstGeom prst="rect">
            <a:avLst/>
          </a:prstGeom>
        </p:spPr>
        <p:txBody>
          <a:bodyPr vert="horz" wrap="square" lIns="0" tIns="24130" rIns="0" bIns="0" rtlCol="0">
            <a:spAutoFit/>
          </a:bodyPr>
          <a:lstStyle/>
          <a:p>
            <a:pPr marL="25400" defTabSz="914400">
              <a:spcBef>
                <a:spcPts val="190"/>
              </a:spcBef>
            </a:pPr>
            <a:r>
              <a:rPr sz="1600" b="1" spc="-10" dirty="0">
                <a:solidFill>
                  <a:srgbClr val="000000"/>
                </a:solidFill>
                <a:latin typeface="Proxima Nova" panose="02000506030000020004" pitchFamily="2" charset="0"/>
                <a:cs typeface="Arial"/>
              </a:rPr>
              <a:t>M</a:t>
            </a:r>
            <a:r>
              <a:rPr sz="1600" b="1" spc="-20" dirty="0">
                <a:solidFill>
                  <a:srgbClr val="000000"/>
                </a:solidFill>
                <a:latin typeface="Proxima Nova" panose="02000506030000020004" pitchFamily="2" charset="0"/>
                <a:cs typeface="Arial"/>
              </a:rPr>
              <a:t>OR</a:t>
            </a:r>
            <a:r>
              <a:rPr sz="1600" b="1" spc="-10" dirty="0">
                <a:solidFill>
                  <a:srgbClr val="000000"/>
                </a:solidFill>
                <a:latin typeface="Proxima Nova" panose="02000506030000020004" pitchFamily="2" charset="0"/>
                <a:cs typeface="Arial"/>
              </a:rPr>
              <a:t>E</a:t>
            </a:r>
            <a:endParaRPr sz="1600">
              <a:solidFill>
                <a:srgbClr val="000000"/>
              </a:solidFill>
              <a:latin typeface="Proxima Nova" panose="02000506030000020004" pitchFamily="2" charset="0"/>
              <a:cs typeface="Arial"/>
            </a:endParaRPr>
          </a:p>
        </p:txBody>
      </p:sp>
      <p:grpSp>
        <p:nvGrpSpPr>
          <p:cNvPr id="34" name="object 34"/>
          <p:cNvGrpSpPr/>
          <p:nvPr/>
        </p:nvGrpSpPr>
        <p:grpSpPr>
          <a:xfrm>
            <a:off x="18314387" y="3730781"/>
            <a:ext cx="1892300" cy="1228090"/>
            <a:chOff x="8015384" y="1865390"/>
            <a:chExt cx="946150" cy="614045"/>
          </a:xfrm>
        </p:grpSpPr>
        <p:sp>
          <p:nvSpPr>
            <p:cNvPr id="35" name="object 35"/>
            <p:cNvSpPr/>
            <p:nvPr/>
          </p:nvSpPr>
          <p:spPr>
            <a:xfrm>
              <a:off x="8015384" y="1896446"/>
              <a:ext cx="341630" cy="583565"/>
            </a:xfrm>
            <a:custGeom>
              <a:avLst/>
              <a:gdLst/>
              <a:ahLst/>
              <a:cxnLst/>
              <a:rect l="l" t="t" r="r" b="b"/>
              <a:pathLst>
                <a:path w="341629" h="583564">
                  <a:moveTo>
                    <a:pt x="304651" y="0"/>
                  </a:moveTo>
                  <a:lnTo>
                    <a:pt x="259437" y="19975"/>
                  </a:lnTo>
                  <a:lnTo>
                    <a:pt x="217301" y="44057"/>
                  </a:lnTo>
                  <a:lnTo>
                    <a:pt x="178402" y="71921"/>
                  </a:lnTo>
                  <a:lnTo>
                    <a:pt x="142896" y="103243"/>
                  </a:lnTo>
                  <a:lnTo>
                    <a:pt x="110943" y="137696"/>
                  </a:lnTo>
                  <a:lnTo>
                    <a:pt x="82700" y="174956"/>
                  </a:lnTo>
                  <a:lnTo>
                    <a:pt x="58325" y="214698"/>
                  </a:lnTo>
                  <a:lnTo>
                    <a:pt x="37976" y="256595"/>
                  </a:lnTo>
                  <a:lnTo>
                    <a:pt x="21811" y="300324"/>
                  </a:lnTo>
                  <a:lnTo>
                    <a:pt x="9988" y="345559"/>
                  </a:lnTo>
                  <a:lnTo>
                    <a:pt x="2665" y="391975"/>
                  </a:lnTo>
                  <a:lnTo>
                    <a:pt x="0" y="439246"/>
                  </a:lnTo>
                  <a:lnTo>
                    <a:pt x="2150" y="487048"/>
                  </a:lnTo>
                  <a:lnTo>
                    <a:pt x="9274" y="535055"/>
                  </a:lnTo>
                  <a:lnTo>
                    <a:pt x="21530" y="582942"/>
                  </a:lnTo>
                  <a:lnTo>
                    <a:pt x="119358" y="552450"/>
                  </a:lnTo>
                  <a:lnTo>
                    <a:pt x="107988" y="505530"/>
                  </a:lnTo>
                  <a:lnTo>
                    <a:pt x="102853" y="458563"/>
                  </a:lnTo>
                  <a:lnTo>
                    <a:pt x="103709" y="412045"/>
                  </a:lnTo>
                  <a:lnTo>
                    <a:pt x="110315" y="366475"/>
                  </a:lnTo>
                  <a:lnTo>
                    <a:pt x="122431" y="322350"/>
                  </a:lnTo>
                  <a:lnTo>
                    <a:pt x="139813" y="280168"/>
                  </a:lnTo>
                  <a:lnTo>
                    <a:pt x="162220" y="240426"/>
                  </a:lnTo>
                  <a:lnTo>
                    <a:pt x="189411" y="203623"/>
                  </a:lnTo>
                  <a:lnTo>
                    <a:pt x="221144" y="170255"/>
                  </a:lnTo>
                  <a:lnTo>
                    <a:pt x="257177" y="140821"/>
                  </a:lnTo>
                  <a:lnTo>
                    <a:pt x="297268" y="115819"/>
                  </a:lnTo>
                  <a:lnTo>
                    <a:pt x="341176" y="95745"/>
                  </a:lnTo>
                  <a:lnTo>
                    <a:pt x="304651" y="0"/>
                  </a:lnTo>
                  <a:close/>
                </a:path>
              </a:pathLst>
            </a:custGeom>
            <a:solidFill>
              <a:srgbClr val="00AF5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36" name="object 36"/>
            <p:cNvSpPr/>
            <p:nvPr/>
          </p:nvSpPr>
          <p:spPr>
            <a:xfrm>
              <a:off x="8334304" y="1865390"/>
              <a:ext cx="313055" cy="123189"/>
            </a:xfrm>
            <a:custGeom>
              <a:avLst/>
              <a:gdLst/>
              <a:ahLst/>
              <a:cxnLst/>
              <a:rect l="l" t="t" r="r" b="b"/>
              <a:pathLst>
                <a:path w="313054" h="123189">
                  <a:moveTo>
                    <a:pt x="156249" y="0"/>
                  </a:moveTo>
                  <a:lnTo>
                    <a:pt x="103447" y="3392"/>
                  </a:lnTo>
                  <a:lnTo>
                    <a:pt x="51196" y="12705"/>
                  </a:lnTo>
                  <a:lnTo>
                    <a:pt x="0" y="27935"/>
                  </a:lnTo>
                  <a:lnTo>
                    <a:pt x="34239" y="123159"/>
                  </a:lnTo>
                  <a:lnTo>
                    <a:pt x="82647" y="109347"/>
                  </a:lnTo>
                  <a:lnTo>
                    <a:pt x="132136" y="102234"/>
                  </a:lnTo>
                  <a:lnTo>
                    <a:pt x="182020" y="101826"/>
                  </a:lnTo>
                  <a:lnTo>
                    <a:pt x="231616" y="108131"/>
                  </a:lnTo>
                  <a:lnTo>
                    <a:pt x="280238" y="121153"/>
                  </a:lnTo>
                  <a:lnTo>
                    <a:pt x="312928" y="25395"/>
                  </a:lnTo>
                  <a:lnTo>
                    <a:pt x="261493" y="10996"/>
                  </a:lnTo>
                  <a:lnTo>
                    <a:pt x="209099" y="2533"/>
                  </a:lnTo>
                  <a:lnTo>
                    <a:pt x="156249" y="0"/>
                  </a:lnTo>
                  <a:close/>
                </a:path>
              </a:pathLst>
            </a:custGeom>
            <a:solidFill>
              <a:srgbClr val="1E9BD6"/>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37" name="object 37"/>
            <p:cNvSpPr/>
            <p:nvPr/>
          </p:nvSpPr>
          <p:spPr>
            <a:xfrm>
              <a:off x="8624695" y="1898097"/>
              <a:ext cx="336550" cy="565785"/>
            </a:xfrm>
            <a:custGeom>
              <a:avLst/>
              <a:gdLst/>
              <a:ahLst/>
              <a:cxnLst/>
              <a:rect l="l" t="t" r="r" b="b"/>
              <a:pathLst>
                <a:path w="336550" h="565785">
                  <a:moveTo>
                    <a:pt x="36372" y="0"/>
                  </a:moveTo>
                  <a:lnTo>
                    <a:pt x="0" y="92748"/>
                  </a:lnTo>
                  <a:lnTo>
                    <a:pt x="42669" y="112681"/>
                  </a:lnTo>
                  <a:lnTo>
                    <a:pt x="81727" y="137277"/>
                  </a:lnTo>
                  <a:lnTo>
                    <a:pt x="116945" y="166079"/>
                  </a:lnTo>
                  <a:lnTo>
                    <a:pt x="148095" y="198632"/>
                  </a:lnTo>
                  <a:lnTo>
                    <a:pt x="174949" y="234480"/>
                  </a:lnTo>
                  <a:lnTo>
                    <a:pt x="197280" y="273167"/>
                  </a:lnTo>
                  <a:lnTo>
                    <a:pt x="214858" y="314237"/>
                  </a:lnTo>
                  <a:lnTo>
                    <a:pt x="227456" y="357233"/>
                  </a:lnTo>
                  <a:lnTo>
                    <a:pt x="234845" y="401700"/>
                  </a:lnTo>
                  <a:lnTo>
                    <a:pt x="236798" y="447183"/>
                  </a:lnTo>
                  <a:lnTo>
                    <a:pt x="233086" y="493224"/>
                  </a:lnTo>
                  <a:lnTo>
                    <a:pt x="223481" y="539369"/>
                  </a:lnTo>
                  <a:lnTo>
                    <a:pt x="319544" y="565772"/>
                  </a:lnTo>
                  <a:lnTo>
                    <a:pt x="329891" y="519016"/>
                  </a:lnTo>
                  <a:lnTo>
                    <a:pt x="335420" y="472269"/>
                  </a:lnTo>
                  <a:lnTo>
                    <a:pt x="336281" y="425827"/>
                  </a:lnTo>
                  <a:lnTo>
                    <a:pt x="332622" y="379986"/>
                  </a:lnTo>
                  <a:lnTo>
                    <a:pt x="324590" y="335041"/>
                  </a:lnTo>
                  <a:lnTo>
                    <a:pt x="312334" y="291290"/>
                  </a:lnTo>
                  <a:lnTo>
                    <a:pt x="296001" y="249027"/>
                  </a:lnTo>
                  <a:lnTo>
                    <a:pt x="275741" y="208547"/>
                  </a:lnTo>
                  <a:lnTo>
                    <a:pt x="251700" y="170148"/>
                  </a:lnTo>
                  <a:lnTo>
                    <a:pt x="224028" y="134125"/>
                  </a:lnTo>
                  <a:lnTo>
                    <a:pt x="192872" y="100773"/>
                  </a:lnTo>
                  <a:lnTo>
                    <a:pt x="158380" y="70389"/>
                  </a:lnTo>
                  <a:lnTo>
                    <a:pt x="120701" y="43268"/>
                  </a:lnTo>
                  <a:lnTo>
                    <a:pt x="79982" y="19706"/>
                  </a:lnTo>
                  <a:lnTo>
                    <a:pt x="36372" y="0"/>
                  </a:lnTo>
                  <a:close/>
                </a:path>
              </a:pathLst>
            </a:custGeom>
            <a:solidFill>
              <a:srgbClr val="C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38" name="object 38"/>
            <p:cNvSpPr/>
            <p:nvPr/>
          </p:nvSpPr>
          <p:spPr>
            <a:xfrm>
              <a:off x="8120476" y="2009071"/>
              <a:ext cx="414020" cy="377190"/>
            </a:xfrm>
            <a:custGeom>
              <a:avLst/>
              <a:gdLst/>
              <a:ahLst/>
              <a:cxnLst/>
              <a:rect l="l" t="t" r="r" b="b"/>
              <a:pathLst>
                <a:path w="414020" h="377189">
                  <a:moveTo>
                    <a:pt x="0" y="0"/>
                  </a:moveTo>
                  <a:lnTo>
                    <a:pt x="326212" y="376643"/>
                  </a:lnTo>
                  <a:lnTo>
                    <a:pt x="413880" y="277444"/>
                  </a:lnTo>
                  <a:lnTo>
                    <a:pt x="0" y="0"/>
                  </a:lnTo>
                  <a:close/>
                </a:path>
              </a:pathLst>
            </a:custGeom>
            <a:solidFill>
              <a:srgbClr val="0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pic>
          <p:nvPicPr>
            <p:cNvPr id="39" name="object 39"/>
            <p:cNvPicPr/>
            <p:nvPr/>
          </p:nvPicPr>
          <p:blipFill>
            <a:blip r:embed="rId6" cstate="print"/>
            <a:stretch>
              <a:fillRect/>
            </a:stretch>
          </p:blipFill>
          <p:spPr>
            <a:xfrm>
              <a:off x="8412480" y="2254758"/>
              <a:ext cx="151638" cy="152400"/>
            </a:xfrm>
            <a:prstGeom prst="rect">
              <a:avLst/>
            </a:prstGeom>
          </p:spPr>
        </p:pic>
      </p:grpSp>
      <p:grpSp>
        <p:nvGrpSpPr>
          <p:cNvPr id="40" name="object 40"/>
          <p:cNvGrpSpPr/>
          <p:nvPr/>
        </p:nvGrpSpPr>
        <p:grpSpPr>
          <a:xfrm>
            <a:off x="11247788" y="8558783"/>
            <a:ext cx="7646670" cy="2368550"/>
            <a:chOff x="4482084" y="4279391"/>
            <a:chExt cx="3823335" cy="1184275"/>
          </a:xfrm>
        </p:grpSpPr>
        <p:sp>
          <p:nvSpPr>
            <p:cNvPr id="41" name="object 41"/>
            <p:cNvSpPr/>
            <p:nvPr/>
          </p:nvSpPr>
          <p:spPr>
            <a:xfrm>
              <a:off x="5294376" y="4513325"/>
              <a:ext cx="3011170" cy="748665"/>
            </a:xfrm>
            <a:custGeom>
              <a:avLst/>
              <a:gdLst/>
              <a:ahLst/>
              <a:cxnLst/>
              <a:rect l="l" t="t" r="r" b="b"/>
              <a:pathLst>
                <a:path w="3011170" h="748664">
                  <a:moveTo>
                    <a:pt x="3010662" y="0"/>
                  </a:moveTo>
                  <a:lnTo>
                    <a:pt x="0" y="0"/>
                  </a:lnTo>
                  <a:lnTo>
                    <a:pt x="0" y="748284"/>
                  </a:lnTo>
                  <a:lnTo>
                    <a:pt x="3010662" y="748284"/>
                  </a:lnTo>
                  <a:lnTo>
                    <a:pt x="3010662" y="0"/>
                  </a:lnTo>
                  <a:close/>
                </a:path>
              </a:pathLst>
            </a:custGeom>
            <a:solidFill>
              <a:srgbClr val="E4E4E4"/>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42" name="object 42"/>
            <p:cNvSpPr/>
            <p:nvPr/>
          </p:nvSpPr>
          <p:spPr>
            <a:xfrm>
              <a:off x="4482084" y="4279391"/>
              <a:ext cx="1184275" cy="1184275"/>
            </a:xfrm>
            <a:custGeom>
              <a:avLst/>
              <a:gdLst/>
              <a:ahLst/>
              <a:cxnLst/>
              <a:rect l="l" t="t" r="r" b="b"/>
              <a:pathLst>
                <a:path w="1184275" h="1184275">
                  <a:moveTo>
                    <a:pt x="592074" y="0"/>
                  </a:moveTo>
                  <a:lnTo>
                    <a:pt x="543513" y="1962"/>
                  </a:lnTo>
                  <a:lnTo>
                    <a:pt x="496035" y="7749"/>
                  </a:lnTo>
                  <a:lnTo>
                    <a:pt x="449789" y="17206"/>
                  </a:lnTo>
                  <a:lnTo>
                    <a:pt x="404930" y="30183"/>
                  </a:lnTo>
                  <a:lnTo>
                    <a:pt x="361609" y="46527"/>
                  </a:lnTo>
                  <a:lnTo>
                    <a:pt x="319979" y="66085"/>
                  </a:lnTo>
                  <a:lnTo>
                    <a:pt x="280191" y="88704"/>
                  </a:lnTo>
                  <a:lnTo>
                    <a:pt x="242400" y="114234"/>
                  </a:lnTo>
                  <a:lnTo>
                    <a:pt x="206756" y="142520"/>
                  </a:lnTo>
                  <a:lnTo>
                    <a:pt x="173412" y="173412"/>
                  </a:lnTo>
                  <a:lnTo>
                    <a:pt x="142520" y="206756"/>
                  </a:lnTo>
                  <a:lnTo>
                    <a:pt x="114234" y="242400"/>
                  </a:lnTo>
                  <a:lnTo>
                    <a:pt x="88704" y="280191"/>
                  </a:lnTo>
                  <a:lnTo>
                    <a:pt x="66085" y="319979"/>
                  </a:lnTo>
                  <a:lnTo>
                    <a:pt x="46527" y="361609"/>
                  </a:lnTo>
                  <a:lnTo>
                    <a:pt x="30183" y="404930"/>
                  </a:lnTo>
                  <a:lnTo>
                    <a:pt x="17206" y="449789"/>
                  </a:lnTo>
                  <a:lnTo>
                    <a:pt x="7749" y="496035"/>
                  </a:lnTo>
                  <a:lnTo>
                    <a:pt x="1962" y="543513"/>
                  </a:lnTo>
                  <a:lnTo>
                    <a:pt x="0" y="592073"/>
                  </a:lnTo>
                  <a:lnTo>
                    <a:pt x="1962" y="640634"/>
                  </a:lnTo>
                  <a:lnTo>
                    <a:pt x="7749" y="688112"/>
                  </a:lnTo>
                  <a:lnTo>
                    <a:pt x="17206" y="734358"/>
                  </a:lnTo>
                  <a:lnTo>
                    <a:pt x="30183" y="779217"/>
                  </a:lnTo>
                  <a:lnTo>
                    <a:pt x="46527" y="822538"/>
                  </a:lnTo>
                  <a:lnTo>
                    <a:pt x="66085" y="864168"/>
                  </a:lnTo>
                  <a:lnTo>
                    <a:pt x="88704" y="903956"/>
                  </a:lnTo>
                  <a:lnTo>
                    <a:pt x="114234" y="941747"/>
                  </a:lnTo>
                  <a:lnTo>
                    <a:pt x="142520" y="977391"/>
                  </a:lnTo>
                  <a:lnTo>
                    <a:pt x="173412" y="1010735"/>
                  </a:lnTo>
                  <a:lnTo>
                    <a:pt x="206756" y="1041627"/>
                  </a:lnTo>
                  <a:lnTo>
                    <a:pt x="242400" y="1069913"/>
                  </a:lnTo>
                  <a:lnTo>
                    <a:pt x="280191" y="1095443"/>
                  </a:lnTo>
                  <a:lnTo>
                    <a:pt x="319979" y="1118062"/>
                  </a:lnTo>
                  <a:lnTo>
                    <a:pt x="361609" y="1137620"/>
                  </a:lnTo>
                  <a:lnTo>
                    <a:pt x="404930" y="1153964"/>
                  </a:lnTo>
                  <a:lnTo>
                    <a:pt x="449789" y="1166941"/>
                  </a:lnTo>
                  <a:lnTo>
                    <a:pt x="496035" y="1176398"/>
                  </a:lnTo>
                  <a:lnTo>
                    <a:pt x="543513" y="1182185"/>
                  </a:lnTo>
                  <a:lnTo>
                    <a:pt x="592074" y="1184147"/>
                  </a:lnTo>
                  <a:lnTo>
                    <a:pt x="640632" y="1182185"/>
                  </a:lnTo>
                  <a:lnTo>
                    <a:pt x="688109" y="1176398"/>
                  </a:lnTo>
                  <a:lnTo>
                    <a:pt x="734354" y="1166941"/>
                  </a:lnTo>
                  <a:lnTo>
                    <a:pt x="779212" y="1153964"/>
                  </a:lnTo>
                  <a:lnTo>
                    <a:pt x="822533" y="1137620"/>
                  </a:lnTo>
                  <a:lnTo>
                    <a:pt x="864163" y="1118062"/>
                  </a:lnTo>
                  <a:lnTo>
                    <a:pt x="903950" y="1095443"/>
                  </a:lnTo>
                  <a:lnTo>
                    <a:pt x="941742" y="1069913"/>
                  </a:lnTo>
                  <a:lnTo>
                    <a:pt x="977386" y="1041627"/>
                  </a:lnTo>
                  <a:lnTo>
                    <a:pt x="1010731" y="1010735"/>
                  </a:lnTo>
                  <a:lnTo>
                    <a:pt x="1041623" y="977391"/>
                  </a:lnTo>
                  <a:lnTo>
                    <a:pt x="1069910" y="941747"/>
                  </a:lnTo>
                  <a:lnTo>
                    <a:pt x="1095440" y="903956"/>
                  </a:lnTo>
                  <a:lnTo>
                    <a:pt x="1118060" y="864168"/>
                  </a:lnTo>
                  <a:lnTo>
                    <a:pt x="1137618" y="822538"/>
                  </a:lnTo>
                  <a:lnTo>
                    <a:pt x="1153963" y="779217"/>
                  </a:lnTo>
                  <a:lnTo>
                    <a:pt x="1166940" y="734358"/>
                  </a:lnTo>
                  <a:lnTo>
                    <a:pt x="1176398" y="688112"/>
                  </a:lnTo>
                  <a:lnTo>
                    <a:pt x="1182185" y="640634"/>
                  </a:lnTo>
                  <a:lnTo>
                    <a:pt x="1184148" y="592073"/>
                  </a:lnTo>
                  <a:lnTo>
                    <a:pt x="1182185" y="543513"/>
                  </a:lnTo>
                  <a:lnTo>
                    <a:pt x="1176398" y="496035"/>
                  </a:lnTo>
                  <a:lnTo>
                    <a:pt x="1166940" y="449789"/>
                  </a:lnTo>
                  <a:lnTo>
                    <a:pt x="1153963" y="404930"/>
                  </a:lnTo>
                  <a:lnTo>
                    <a:pt x="1137618" y="361609"/>
                  </a:lnTo>
                  <a:lnTo>
                    <a:pt x="1118060" y="319979"/>
                  </a:lnTo>
                  <a:lnTo>
                    <a:pt x="1095440" y="280191"/>
                  </a:lnTo>
                  <a:lnTo>
                    <a:pt x="1069910" y="242400"/>
                  </a:lnTo>
                  <a:lnTo>
                    <a:pt x="1041623" y="206756"/>
                  </a:lnTo>
                  <a:lnTo>
                    <a:pt x="1010731" y="173412"/>
                  </a:lnTo>
                  <a:lnTo>
                    <a:pt x="977386" y="142520"/>
                  </a:lnTo>
                  <a:lnTo>
                    <a:pt x="941742" y="114234"/>
                  </a:lnTo>
                  <a:lnTo>
                    <a:pt x="903950" y="88704"/>
                  </a:lnTo>
                  <a:lnTo>
                    <a:pt x="864163" y="66085"/>
                  </a:lnTo>
                  <a:lnTo>
                    <a:pt x="822533" y="46527"/>
                  </a:lnTo>
                  <a:lnTo>
                    <a:pt x="779212" y="30183"/>
                  </a:lnTo>
                  <a:lnTo>
                    <a:pt x="734354" y="17206"/>
                  </a:lnTo>
                  <a:lnTo>
                    <a:pt x="688109" y="7749"/>
                  </a:lnTo>
                  <a:lnTo>
                    <a:pt x="640632" y="1962"/>
                  </a:lnTo>
                  <a:lnTo>
                    <a:pt x="592074" y="0"/>
                  </a:lnTo>
                  <a:close/>
                </a:path>
              </a:pathLst>
            </a:custGeom>
            <a:solidFill>
              <a:srgbClr val="0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43" name="object 43"/>
            <p:cNvSpPr/>
            <p:nvPr/>
          </p:nvSpPr>
          <p:spPr>
            <a:xfrm>
              <a:off x="4589526" y="4383785"/>
              <a:ext cx="969644" cy="970280"/>
            </a:xfrm>
            <a:custGeom>
              <a:avLst/>
              <a:gdLst/>
              <a:ahLst/>
              <a:cxnLst/>
              <a:rect l="l" t="t" r="r" b="b"/>
              <a:pathLst>
                <a:path w="969645" h="970279">
                  <a:moveTo>
                    <a:pt x="484631" y="0"/>
                  </a:moveTo>
                  <a:lnTo>
                    <a:pt x="437959" y="2220"/>
                  </a:lnTo>
                  <a:lnTo>
                    <a:pt x="392541" y="8745"/>
                  </a:lnTo>
                  <a:lnTo>
                    <a:pt x="348581" y="19372"/>
                  </a:lnTo>
                  <a:lnTo>
                    <a:pt x="306283" y="33897"/>
                  </a:lnTo>
                  <a:lnTo>
                    <a:pt x="265849" y="52118"/>
                  </a:lnTo>
                  <a:lnTo>
                    <a:pt x="227483" y="73830"/>
                  </a:lnTo>
                  <a:lnTo>
                    <a:pt x="191387" y="98832"/>
                  </a:lnTo>
                  <a:lnTo>
                    <a:pt x="157766" y="126918"/>
                  </a:lnTo>
                  <a:lnTo>
                    <a:pt x="126821" y="157887"/>
                  </a:lnTo>
                  <a:lnTo>
                    <a:pt x="98756" y="191536"/>
                  </a:lnTo>
                  <a:lnTo>
                    <a:pt x="73774" y="227659"/>
                  </a:lnTo>
                  <a:lnTo>
                    <a:pt x="52078" y="266056"/>
                  </a:lnTo>
                  <a:lnTo>
                    <a:pt x="33871" y="306522"/>
                  </a:lnTo>
                  <a:lnTo>
                    <a:pt x="19357" y="348853"/>
                  </a:lnTo>
                  <a:lnTo>
                    <a:pt x="8738" y="392848"/>
                  </a:lnTo>
                  <a:lnTo>
                    <a:pt x="2218" y="438302"/>
                  </a:lnTo>
                  <a:lnTo>
                    <a:pt x="0" y="485013"/>
                  </a:lnTo>
                  <a:lnTo>
                    <a:pt x="2218" y="531723"/>
                  </a:lnTo>
                  <a:lnTo>
                    <a:pt x="8738" y="577177"/>
                  </a:lnTo>
                  <a:lnTo>
                    <a:pt x="19357" y="621172"/>
                  </a:lnTo>
                  <a:lnTo>
                    <a:pt x="33871" y="663503"/>
                  </a:lnTo>
                  <a:lnTo>
                    <a:pt x="52078" y="703969"/>
                  </a:lnTo>
                  <a:lnTo>
                    <a:pt x="73774" y="742366"/>
                  </a:lnTo>
                  <a:lnTo>
                    <a:pt x="98756" y="778489"/>
                  </a:lnTo>
                  <a:lnTo>
                    <a:pt x="126821" y="812138"/>
                  </a:lnTo>
                  <a:lnTo>
                    <a:pt x="157766" y="843107"/>
                  </a:lnTo>
                  <a:lnTo>
                    <a:pt x="191387" y="871193"/>
                  </a:lnTo>
                  <a:lnTo>
                    <a:pt x="227483" y="896195"/>
                  </a:lnTo>
                  <a:lnTo>
                    <a:pt x="265849" y="917907"/>
                  </a:lnTo>
                  <a:lnTo>
                    <a:pt x="306283" y="936128"/>
                  </a:lnTo>
                  <a:lnTo>
                    <a:pt x="348581" y="950653"/>
                  </a:lnTo>
                  <a:lnTo>
                    <a:pt x="392541" y="961280"/>
                  </a:lnTo>
                  <a:lnTo>
                    <a:pt x="437959" y="967805"/>
                  </a:lnTo>
                  <a:lnTo>
                    <a:pt x="484631" y="970026"/>
                  </a:lnTo>
                  <a:lnTo>
                    <a:pt x="531304" y="967805"/>
                  </a:lnTo>
                  <a:lnTo>
                    <a:pt x="576722" y="961280"/>
                  </a:lnTo>
                  <a:lnTo>
                    <a:pt x="620682" y="950653"/>
                  </a:lnTo>
                  <a:lnTo>
                    <a:pt x="662980" y="936128"/>
                  </a:lnTo>
                  <a:lnTo>
                    <a:pt x="703414" y="917907"/>
                  </a:lnTo>
                  <a:lnTo>
                    <a:pt x="741780" y="896195"/>
                  </a:lnTo>
                  <a:lnTo>
                    <a:pt x="777876" y="871193"/>
                  </a:lnTo>
                  <a:lnTo>
                    <a:pt x="811497" y="843107"/>
                  </a:lnTo>
                  <a:lnTo>
                    <a:pt x="842442" y="812138"/>
                  </a:lnTo>
                  <a:lnTo>
                    <a:pt x="870507" y="778489"/>
                  </a:lnTo>
                  <a:lnTo>
                    <a:pt x="895489" y="742366"/>
                  </a:lnTo>
                  <a:lnTo>
                    <a:pt x="917185" y="703969"/>
                  </a:lnTo>
                  <a:lnTo>
                    <a:pt x="935392" y="663503"/>
                  </a:lnTo>
                  <a:lnTo>
                    <a:pt x="949906" y="621172"/>
                  </a:lnTo>
                  <a:lnTo>
                    <a:pt x="960525" y="577177"/>
                  </a:lnTo>
                  <a:lnTo>
                    <a:pt x="967045" y="531723"/>
                  </a:lnTo>
                  <a:lnTo>
                    <a:pt x="969263" y="485013"/>
                  </a:lnTo>
                  <a:lnTo>
                    <a:pt x="967045" y="438302"/>
                  </a:lnTo>
                  <a:lnTo>
                    <a:pt x="960525" y="392848"/>
                  </a:lnTo>
                  <a:lnTo>
                    <a:pt x="949906" y="348853"/>
                  </a:lnTo>
                  <a:lnTo>
                    <a:pt x="935392" y="306522"/>
                  </a:lnTo>
                  <a:lnTo>
                    <a:pt x="917185" y="266056"/>
                  </a:lnTo>
                  <a:lnTo>
                    <a:pt x="895489" y="227659"/>
                  </a:lnTo>
                  <a:lnTo>
                    <a:pt x="870507" y="191536"/>
                  </a:lnTo>
                  <a:lnTo>
                    <a:pt x="842442" y="157887"/>
                  </a:lnTo>
                  <a:lnTo>
                    <a:pt x="811497" y="126918"/>
                  </a:lnTo>
                  <a:lnTo>
                    <a:pt x="777876" y="98832"/>
                  </a:lnTo>
                  <a:lnTo>
                    <a:pt x="741780" y="73830"/>
                  </a:lnTo>
                  <a:lnTo>
                    <a:pt x="703414" y="52118"/>
                  </a:lnTo>
                  <a:lnTo>
                    <a:pt x="662980" y="33897"/>
                  </a:lnTo>
                  <a:lnTo>
                    <a:pt x="620682" y="19372"/>
                  </a:lnTo>
                  <a:lnTo>
                    <a:pt x="576722" y="8745"/>
                  </a:lnTo>
                  <a:lnTo>
                    <a:pt x="531304" y="2220"/>
                  </a:lnTo>
                  <a:lnTo>
                    <a:pt x="484631" y="0"/>
                  </a:lnTo>
                  <a:close/>
                </a:path>
              </a:pathLst>
            </a:custGeom>
            <a:solidFill>
              <a:srgbClr val="FFFFFF"/>
            </a:solidFill>
          </p:spPr>
          <p:txBody>
            <a:bodyPr wrap="square" lIns="0" tIns="0" rIns="0" bIns="0" rtlCol="0"/>
            <a:lstStyle/>
            <a:p>
              <a:pPr defTabSz="914400"/>
              <a:endParaRPr sz="3600">
                <a:solidFill>
                  <a:srgbClr val="000000"/>
                </a:solidFill>
                <a:latin typeface="Proxima Nova" panose="02000506030000020004" pitchFamily="2" charset="0"/>
              </a:endParaRPr>
            </a:p>
          </p:txBody>
        </p:sp>
      </p:grpSp>
      <p:sp>
        <p:nvSpPr>
          <p:cNvPr id="44" name="object 44"/>
          <p:cNvSpPr txBox="1"/>
          <p:nvPr/>
        </p:nvSpPr>
        <p:spPr>
          <a:xfrm>
            <a:off x="11589771" y="9961001"/>
            <a:ext cx="581660" cy="270587"/>
          </a:xfrm>
          <a:prstGeom prst="rect">
            <a:avLst/>
          </a:prstGeom>
        </p:spPr>
        <p:txBody>
          <a:bodyPr vert="horz" wrap="square" lIns="0" tIns="24130" rIns="0" bIns="0" rtlCol="0">
            <a:spAutoFit/>
          </a:bodyPr>
          <a:lstStyle/>
          <a:p>
            <a:pPr marL="25400" defTabSz="914400">
              <a:spcBef>
                <a:spcPts val="190"/>
              </a:spcBef>
            </a:pPr>
            <a:r>
              <a:rPr sz="1600" b="1" spc="-20" dirty="0">
                <a:solidFill>
                  <a:srgbClr val="000000"/>
                </a:solidFill>
                <a:latin typeface="Proxima Nova" panose="02000506030000020004" pitchFamily="2" charset="0"/>
                <a:cs typeface="Arial"/>
              </a:rPr>
              <a:t>L</a:t>
            </a:r>
            <a:r>
              <a:rPr sz="1600" b="1" spc="-10" dirty="0">
                <a:solidFill>
                  <a:srgbClr val="000000"/>
                </a:solidFill>
                <a:latin typeface="Proxima Nova" panose="02000506030000020004" pitchFamily="2" charset="0"/>
                <a:cs typeface="Arial"/>
              </a:rPr>
              <a:t>ESS</a:t>
            </a:r>
            <a:endParaRPr sz="1600">
              <a:solidFill>
                <a:srgbClr val="000000"/>
              </a:solidFill>
              <a:latin typeface="Proxima Nova" panose="02000506030000020004" pitchFamily="2" charset="0"/>
              <a:cs typeface="Arial"/>
            </a:endParaRPr>
          </a:p>
        </p:txBody>
      </p:sp>
      <p:sp>
        <p:nvSpPr>
          <p:cNvPr id="45" name="object 45"/>
          <p:cNvSpPr txBox="1"/>
          <p:nvPr/>
        </p:nvSpPr>
        <p:spPr>
          <a:xfrm>
            <a:off x="12639920" y="9961001"/>
            <a:ext cx="659130" cy="270587"/>
          </a:xfrm>
          <a:prstGeom prst="rect">
            <a:avLst/>
          </a:prstGeom>
        </p:spPr>
        <p:txBody>
          <a:bodyPr vert="horz" wrap="square" lIns="0" tIns="24130" rIns="0" bIns="0" rtlCol="0">
            <a:spAutoFit/>
          </a:bodyPr>
          <a:lstStyle/>
          <a:p>
            <a:pPr marL="25400" defTabSz="914400">
              <a:spcBef>
                <a:spcPts val="190"/>
              </a:spcBef>
            </a:pPr>
            <a:r>
              <a:rPr sz="1600" b="1" spc="-10" dirty="0">
                <a:solidFill>
                  <a:srgbClr val="000000"/>
                </a:solidFill>
                <a:latin typeface="Proxima Nova" panose="02000506030000020004" pitchFamily="2" charset="0"/>
                <a:cs typeface="Arial"/>
              </a:rPr>
              <a:t>M</a:t>
            </a:r>
            <a:r>
              <a:rPr sz="1600" b="1" spc="-20" dirty="0">
                <a:solidFill>
                  <a:srgbClr val="000000"/>
                </a:solidFill>
                <a:latin typeface="Proxima Nova" panose="02000506030000020004" pitchFamily="2" charset="0"/>
                <a:cs typeface="Arial"/>
              </a:rPr>
              <a:t>OR</a:t>
            </a:r>
            <a:r>
              <a:rPr sz="1600" b="1" spc="-10" dirty="0">
                <a:solidFill>
                  <a:srgbClr val="000000"/>
                </a:solidFill>
                <a:latin typeface="Proxima Nova" panose="02000506030000020004" pitchFamily="2" charset="0"/>
                <a:cs typeface="Arial"/>
              </a:rPr>
              <a:t>E</a:t>
            </a:r>
            <a:endParaRPr sz="1600">
              <a:solidFill>
                <a:srgbClr val="000000"/>
              </a:solidFill>
              <a:latin typeface="Proxima Nova" panose="02000506030000020004" pitchFamily="2" charset="0"/>
              <a:cs typeface="Arial"/>
            </a:endParaRPr>
          </a:p>
        </p:txBody>
      </p:sp>
      <p:grpSp>
        <p:nvGrpSpPr>
          <p:cNvPr id="46" name="object 46"/>
          <p:cNvGrpSpPr/>
          <p:nvPr/>
        </p:nvGrpSpPr>
        <p:grpSpPr>
          <a:xfrm>
            <a:off x="11486878" y="8558783"/>
            <a:ext cx="8957310" cy="2368550"/>
            <a:chOff x="4601629" y="4279391"/>
            <a:chExt cx="4478655" cy="1184275"/>
          </a:xfrm>
        </p:grpSpPr>
        <p:sp>
          <p:nvSpPr>
            <p:cNvPr id="47" name="object 47"/>
            <p:cNvSpPr/>
            <p:nvPr/>
          </p:nvSpPr>
          <p:spPr>
            <a:xfrm>
              <a:off x="4601629" y="4426334"/>
              <a:ext cx="340995" cy="582930"/>
            </a:xfrm>
            <a:custGeom>
              <a:avLst/>
              <a:gdLst/>
              <a:ahLst/>
              <a:cxnLst/>
              <a:rect l="l" t="t" r="r" b="b"/>
              <a:pathLst>
                <a:path w="340995" h="582929">
                  <a:moveTo>
                    <a:pt x="304278" y="0"/>
                  </a:moveTo>
                  <a:lnTo>
                    <a:pt x="259124" y="19978"/>
                  </a:lnTo>
                  <a:lnTo>
                    <a:pt x="217043" y="44061"/>
                  </a:lnTo>
                  <a:lnTo>
                    <a:pt x="178194" y="71923"/>
                  </a:lnTo>
                  <a:lnTo>
                    <a:pt x="142735" y="103239"/>
                  </a:lnTo>
                  <a:lnTo>
                    <a:pt x="110823" y="137685"/>
                  </a:lnTo>
                  <a:lnTo>
                    <a:pt x="82615" y="174935"/>
                  </a:lnTo>
                  <a:lnTo>
                    <a:pt x="58270" y="214666"/>
                  </a:lnTo>
                  <a:lnTo>
                    <a:pt x="37946" y="256551"/>
                  </a:lnTo>
                  <a:lnTo>
                    <a:pt x="21798" y="300266"/>
                  </a:lnTo>
                  <a:lnTo>
                    <a:pt x="9987" y="345486"/>
                  </a:lnTo>
                  <a:lnTo>
                    <a:pt x="2668" y="391886"/>
                  </a:lnTo>
                  <a:lnTo>
                    <a:pt x="0" y="439141"/>
                  </a:lnTo>
                  <a:lnTo>
                    <a:pt x="2140" y="486927"/>
                  </a:lnTo>
                  <a:lnTo>
                    <a:pt x="9245" y="534918"/>
                  </a:lnTo>
                  <a:lnTo>
                    <a:pt x="21475" y="582790"/>
                  </a:lnTo>
                  <a:lnTo>
                    <a:pt x="119227" y="552322"/>
                  </a:lnTo>
                  <a:lnTo>
                    <a:pt x="107884" y="505410"/>
                  </a:lnTo>
                  <a:lnTo>
                    <a:pt x="102763" y="458451"/>
                  </a:lnTo>
                  <a:lnTo>
                    <a:pt x="103625" y="411942"/>
                  </a:lnTo>
                  <a:lnTo>
                    <a:pt x="110228" y="366380"/>
                  </a:lnTo>
                  <a:lnTo>
                    <a:pt x="122330" y="322264"/>
                  </a:lnTo>
                  <a:lnTo>
                    <a:pt x="139690" y="280088"/>
                  </a:lnTo>
                  <a:lnTo>
                    <a:pt x="162067" y="240352"/>
                  </a:lnTo>
                  <a:lnTo>
                    <a:pt x="189220" y="203552"/>
                  </a:lnTo>
                  <a:lnTo>
                    <a:pt x="220907" y="170185"/>
                  </a:lnTo>
                  <a:lnTo>
                    <a:pt x="256888" y="140749"/>
                  </a:lnTo>
                  <a:lnTo>
                    <a:pt x="296921" y="115740"/>
                  </a:lnTo>
                  <a:lnTo>
                    <a:pt x="340766" y="95656"/>
                  </a:lnTo>
                  <a:lnTo>
                    <a:pt x="304278" y="0"/>
                  </a:lnTo>
                  <a:close/>
                </a:path>
              </a:pathLst>
            </a:custGeom>
            <a:solidFill>
              <a:srgbClr val="00AF5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48" name="object 48"/>
            <p:cNvSpPr/>
            <p:nvPr/>
          </p:nvSpPr>
          <p:spPr>
            <a:xfrm>
              <a:off x="4920544" y="4395230"/>
              <a:ext cx="313055" cy="123189"/>
            </a:xfrm>
            <a:custGeom>
              <a:avLst/>
              <a:gdLst/>
              <a:ahLst/>
              <a:cxnLst/>
              <a:rect l="l" t="t" r="r" b="b"/>
              <a:pathLst>
                <a:path w="313054" h="123189">
                  <a:moveTo>
                    <a:pt x="156249" y="0"/>
                  </a:moveTo>
                  <a:lnTo>
                    <a:pt x="103447" y="3392"/>
                  </a:lnTo>
                  <a:lnTo>
                    <a:pt x="51196" y="12705"/>
                  </a:lnTo>
                  <a:lnTo>
                    <a:pt x="0" y="27935"/>
                  </a:lnTo>
                  <a:lnTo>
                    <a:pt x="34239" y="123159"/>
                  </a:lnTo>
                  <a:lnTo>
                    <a:pt x="82647" y="109347"/>
                  </a:lnTo>
                  <a:lnTo>
                    <a:pt x="132136" y="102234"/>
                  </a:lnTo>
                  <a:lnTo>
                    <a:pt x="182020" y="101826"/>
                  </a:lnTo>
                  <a:lnTo>
                    <a:pt x="231616" y="108131"/>
                  </a:lnTo>
                  <a:lnTo>
                    <a:pt x="280238" y="121153"/>
                  </a:lnTo>
                  <a:lnTo>
                    <a:pt x="312928" y="25395"/>
                  </a:lnTo>
                  <a:lnTo>
                    <a:pt x="261493" y="10996"/>
                  </a:lnTo>
                  <a:lnTo>
                    <a:pt x="209099" y="2533"/>
                  </a:lnTo>
                  <a:lnTo>
                    <a:pt x="156249" y="0"/>
                  </a:lnTo>
                  <a:close/>
                </a:path>
              </a:pathLst>
            </a:custGeom>
            <a:solidFill>
              <a:srgbClr val="1E9BD6"/>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49" name="object 49"/>
            <p:cNvSpPr/>
            <p:nvPr/>
          </p:nvSpPr>
          <p:spPr>
            <a:xfrm>
              <a:off x="5210535" y="4427890"/>
              <a:ext cx="337185" cy="566420"/>
            </a:xfrm>
            <a:custGeom>
              <a:avLst/>
              <a:gdLst/>
              <a:ahLst/>
              <a:cxnLst/>
              <a:rect l="l" t="t" r="r" b="b"/>
              <a:pathLst>
                <a:path w="337185" h="566420">
                  <a:moveTo>
                    <a:pt x="36410" y="0"/>
                  </a:moveTo>
                  <a:lnTo>
                    <a:pt x="0" y="92824"/>
                  </a:lnTo>
                  <a:lnTo>
                    <a:pt x="42730" y="112747"/>
                  </a:lnTo>
                  <a:lnTo>
                    <a:pt x="81844" y="137336"/>
                  </a:lnTo>
                  <a:lnTo>
                    <a:pt x="117112" y="166136"/>
                  </a:lnTo>
                  <a:lnTo>
                    <a:pt x="148306" y="198691"/>
                  </a:lnTo>
                  <a:lnTo>
                    <a:pt x="175198" y="234542"/>
                  </a:lnTo>
                  <a:lnTo>
                    <a:pt x="197559" y="273235"/>
                  </a:lnTo>
                  <a:lnTo>
                    <a:pt x="215160" y="314313"/>
                  </a:lnTo>
                  <a:lnTo>
                    <a:pt x="227774" y="357319"/>
                  </a:lnTo>
                  <a:lnTo>
                    <a:pt x="235170" y="401796"/>
                  </a:lnTo>
                  <a:lnTo>
                    <a:pt x="237121" y="447289"/>
                  </a:lnTo>
                  <a:lnTo>
                    <a:pt x="233399" y="493341"/>
                  </a:lnTo>
                  <a:lnTo>
                    <a:pt x="223774" y="539496"/>
                  </a:lnTo>
                  <a:lnTo>
                    <a:pt x="319913" y="565912"/>
                  </a:lnTo>
                  <a:lnTo>
                    <a:pt x="330278" y="519142"/>
                  </a:lnTo>
                  <a:lnTo>
                    <a:pt x="335820" y="472381"/>
                  </a:lnTo>
                  <a:lnTo>
                    <a:pt x="336687" y="425925"/>
                  </a:lnTo>
                  <a:lnTo>
                    <a:pt x="333027" y="380070"/>
                  </a:lnTo>
                  <a:lnTo>
                    <a:pt x="324988" y="335111"/>
                  </a:lnTo>
                  <a:lnTo>
                    <a:pt x="312719" y="291346"/>
                  </a:lnTo>
                  <a:lnTo>
                    <a:pt x="296368" y="249069"/>
                  </a:lnTo>
                  <a:lnTo>
                    <a:pt x="276084" y="208578"/>
                  </a:lnTo>
                  <a:lnTo>
                    <a:pt x="252014" y="170168"/>
                  </a:lnTo>
                  <a:lnTo>
                    <a:pt x="224307" y="134136"/>
                  </a:lnTo>
                  <a:lnTo>
                    <a:pt x="193111" y="100777"/>
                  </a:lnTo>
                  <a:lnTo>
                    <a:pt x="158576" y="70388"/>
                  </a:lnTo>
                  <a:lnTo>
                    <a:pt x="120848" y="43265"/>
                  </a:lnTo>
                  <a:lnTo>
                    <a:pt x="80077" y="19703"/>
                  </a:lnTo>
                  <a:lnTo>
                    <a:pt x="36410" y="0"/>
                  </a:lnTo>
                  <a:close/>
                </a:path>
              </a:pathLst>
            </a:custGeom>
            <a:solidFill>
              <a:srgbClr val="C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50" name="object 50"/>
            <p:cNvSpPr/>
            <p:nvPr/>
          </p:nvSpPr>
          <p:spPr>
            <a:xfrm>
              <a:off x="5006989" y="4513728"/>
              <a:ext cx="373380" cy="417195"/>
            </a:xfrm>
            <a:custGeom>
              <a:avLst/>
              <a:gdLst/>
              <a:ahLst/>
              <a:cxnLst/>
              <a:rect l="l" t="t" r="r" b="b"/>
              <a:pathLst>
                <a:path w="373379" h="417195">
                  <a:moveTo>
                    <a:pt x="372986" y="0"/>
                  </a:moveTo>
                  <a:lnTo>
                    <a:pt x="0" y="330390"/>
                  </a:lnTo>
                  <a:lnTo>
                    <a:pt x="100164" y="416953"/>
                  </a:lnTo>
                  <a:lnTo>
                    <a:pt x="372986" y="0"/>
                  </a:lnTo>
                  <a:close/>
                </a:path>
              </a:pathLst>
            </a:custGeom>
            <a:solidFill>
              <a:srgbClr val="0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pic>
          <p:nvPicPr>
            <p:cNvPr id="51" name="object 51"/>
            <p:cNvPicPr/>
            <p:nvPr/>
          </p:nvPicPr>
          <p:blipFill>
            <a:blip r:embed="rId6" cstate="print"/>
            <a:stretch>
              <a:fillRect/>
            </a:stretch>
          </p:blipFill>
          <p:spPr>
            <a:xfrm>
              <a:off x="4997958" y="4785359"/>
              <a:ext cx="152400" cy="151637"/>
            </a:xfrm>
            <a:prstGeom prst="rect">
              <a:avLst/>
            </a:prstGeom>
          </p:spPr>
        </p:pic>
        <p:sp>
          <p:nvSpPr>
            <p:cNvPr id="52" name="object 52"/>
            <p:cNvSpPr/>
            <p:nvPr/>
          </p:nvSpPr>
          <p:spPr>
            <a:xfrm>
              <a:off x="7895844" y="4279391"/>
              <a:ext cx="1184275" cy="1184275"/>
            </a:xfrm>
            <a:custGeom>
              <a:avLst/>
              <a:gdLst/>
              <a:ahLst/>
              <a:cxnLst/>
              <a:rect l="l" t="t" r="r" b="b"/>
              <a:pathLst>
                <a:path w="1184275" h="1184275">
                  <a:moveTo>
                    <a:pt x="592074" y="0"/>
                  </a:moveTo>
                  <a:lnTo>
                    <a:pt x="543513" y="1962"/>
                  </a:lnTo>
                  <a:lnTo>
                    <a:pt x="496035" y="7749"/>
                  </a:lnTo>
                  <a:lnTo>
                    <a:pt x="449789" y="17206"/>
                  </a:lnTo>
                  <a:lnTo>
                    <a:pt x="404930" y="30183"/>
                  </a:lnTo>
                  <a:lnTo>
                    <a:pt x="361609" y="46527"/>
                  </a:lnTo>
                  <a:lnTo>
                    <a:pt x="319979" y="66085"/>
                  </a:lnTo>
                  <a:lnTo>
                    <a:pt x="280191" y="88704"/>
                  </a:lnTo>
                  <a:lnTo>
                    <a:pt x="242400" y="114234"/>
                  </a:lnTo>
                  <a:lnTo>
                    <a:pt x="206756" y="142520"/>
                  </a:lnTo>
                  <a:lnTo>
                    <a:pt x="173412" y="173412"/>
                  </a:lnTo>
                  <a:lnTo>
                    <a:pt x="142520" y="206756"/>
                  </a:lnTo>
                  <a:lnTo>
                    <a:pt x="114234" y="242400"/>
                  </a:lnTo>
                  <a:lnTo>
                    <a:pt x="88704" y="280191"/>
                  </a:lnTo>
                  <a:lnTo>
                    <a:pt x="66085" y="319979"/>
                  </a:lnTo>
                  <a:lnTo>
                    <a:pt x="46527" y="361609"/>
                  </a:lnTo>
                  <a:lnTo>
                    <a:pt x="30183" y="404930"/>
                  </a:lnTo>
                  <a:lnTo>
                    <a:pt x="17206" y="449789"/>
                  </a:lnTo>
                  <a:lnTo>
                    <a:pt x="7749" y="496035"/>
                  </a:lnTo>
                  <a:lnTo>
                    <a:pt x="1962" y="543513"/>
                  </a:lnTo>
                  <a:lnTo>
                    <a:pt x="0" y="592073"/>
                  </a:lnTo>
                  <a:lnTo>
                    <a:pt x="1962" y="640634"/>
                  </a:lnTo>
                  <a:lnTo>
                    <a:pt x="7749" y="688112"/>
                  </a:lnTo>
                  <a:lnTo>
                    <a:pt x="17206" y="734358"/>
                  </a:lnTo>
                  <a:lnTo>
                    <a:pt x="30183" y="779217"/>
                  </a:lnTo>
                  <a:lnTo>
                    <a:pt x="46527" y="822538"/>
                  </a:lnTo>
                  <a:lnTo>
                    <a:pt x="66085" y="864168"/>
                  </a:lnTo>
                  <a:lnTo>
                    <a:pt x="88704" y="903956"/>
                  </a:lnTo>
                  <a:lnTo>
                    <a:pt x="114234" y="941747"/>
                  </a:lnTo>
                  <a:lnTo>
                    <a:pt x="142520" y="977391"/>
                  </a:lnTo>
                  <a:lnTo>
                    <a:pt x="173412" y="1010735"/>
                  </a:lnTo>
                  <a:lnTo>
                    <a:pt x="206756" y="1041627"/>
                  </a:lnTo>
                  <a:lnTo>
                    <a:pt x="242400" y="1069913"/>
                  </a:lnTo>
                  <a:lnTo>
                    <a:pt x="280191" y="1095443"/>
                  </a:lnTo>
                  <a:lnTo>
                    <a:pt x="319979" y="1118062"/>
                  </a:lnTo>
                  <a:lnTo>
                    <a:pt x="361609" y="1137620"/>
                  </a:lnTo>
                  <a:lnTo>
                    <a:pt x="404930" y="1153964"/>
                  </a:lnTo>
                  <a:lnTo>
                    <a:pt x="449789" y="1166941"/>
                  </a:lnTo>
                  <a:lnTo>
                    <a:pt x="496035" y="1176398"/>
                  </a:lnTo>
                  <a:lnTo>
                    <a:pt x="543513" y="1182185"/>
                  </a:lnTo>
                  <a:lnTo>
                    <a:pt x="592074" y="1184147"/>
                  </a:lnTo>
                  <a:lnTo>
                    <a:pt x="640632" y="1182185"/>
                  </a:lnTo>
                  <a:lnTo>
                    <a:pt x="688109" y="1176398"/>
                  </a:lnTo>
                  <a:lnTo>
                    <a:pt x="734354" y="1166941"/>
                  </a:lnTo>
                  <a:lnTo>
                    <a:pt x="779212" y="1153964"/>
                  </a:lnTo>
                  <a:lnTo>
                    <a:pt x="822533" y="1137620"/>
                  </a:lnTo>
                  <a:lnTo>
                    <a:pt x="864163" y="1118062"/>
                  </a:lnTo>
                  <a:lnTo>
                    <a:pt x="903950" y="1095443"/>
                  </a:lnTo>
                  <a:lnTo>
                    <a:pt x="941742" y="1069913"/>
                  </a:lnTo>
                  <a:lnTo>
                    <a:pt x="977386" y="1041627"/>
                  </a:lnTo>
                  <a:lnTo>
                    <a:pt x="1010731" y="1010735"/>
                  </a:lnTo>
                  <a:lnTo>
                    <a:pt x="1041623" y="977391"/>
                  </a:lnTo>
                  <a:lnTo>
                    <a:pt x="1069910" y="941747"/>
                  </a:lnTo>
                  <a:lnTo>
                    <a:pt x="1095440" y="903956"/>
                  </a:lnTo>
                  <a:lnTo>
                    <a:pt x="1118060" y="864168"/>
                  </a:lnTo>
                  <a:lnTo>
                    <a:pt x="1137618" y="822538"/>
                  </a:lnTo>
                  <a:lnTo>
                    <a:pt x="1153963" y="779217"/>
                  </a:lnTo>
                  <a:lnTo>
                    <a:pt x="1166940" y="734358"/>
                  </a:lnTo>
                  <a:lnTo>
                    <a:pt x="1176398" y="688112"/>
                  </a:lnTo>
                  <a:lnTo>
                    <a:pt x="1182185" y="640634"/>
                  </a:lnTo>
                  <a:lnTo>
                    <a:pt x="1184148" y="592073"/>
                  </a:lnTo>
                  <a:lnTo>
                    <a:pt x="1182185" y="543513"/>
                  </a:lnTo>
                  <a:lnTo>
                    <a:pt x="1176398" y="496035"/>
                  </a:lnTo>
                  <a:lnTo>
                    <a:pt x="1166940" y="449789"/>
                  </a:lnTo>
                  <a:lnTo>
                    <a:pt x="1153963" y="404930"/>
                  </a:lnTo>
                  <a:lnTo>
                    <a:pt x="1137618" y="361609"/>
                  </a:lnTo>
                  <a:lnTo>
                    <a:pt x="1118060" y="319979"/>
                  </a:lnTo>
                  <a:lnTo>
                    <a:pt x="1095440" y="280191"/>
                  </a:lnTo>
                  <a:lnTo>
                    <a:pt x="1069910" y="242400"/>
                  </a:lnTo>
                  <a:lnTo>
                    <a:pt x="1041623" y="206756"/>
                  </a:lnTo>
                  <a:lnTo>
                    <a:pt x="1010731" y="173412"/>
                  </a:lnTo>
                  <a:lnTo>
                    <a:pt x="977386" y="142520"/>
                  </a:lnTo>
                  <a:lnTo>
                    <a:pt x="941742" y="114234"/>
                  </a:lnTo>
                  <a:lnTo>
                    <a:pt x="903950" y="88704"/>
                  </a:lnTo>
                  <a:lnTo>
                    <a:pt x="864163" y="66085"/>
                  </a:lnTo>
                  <a:lnTo>
                    <a:pt x="822533" y="46527"/>
                  </a:lnTo>
                  <a:lnTo>
                    <a:pt x="779212" y="30183"/>
                  </a:lnTo>
                  <a:lnTo>
                    <a:pt x="734354" y="17206"/>
                  </a:lnTo>
                  <a:lnTo>
                    <a:pt x="688109" y="7749"/>
                  </a:lnTo>
                  <a:lnTo>
                    <a:pt x="640632" y="1962"/>
                  </a:lnTo>
                  <a:lnTo>
                    <a:pt x="592074" y="0"/>
                  </a:lnTo>
                  <a:close/>
                </a:path>
              </a:pathLst>
            </a:custGeom>
            <a:solidFill>
              <a:srgbClr val="0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53" name="object 53"/>
            <p:cNvSpPr/>
            <p:nvPr/>
          </p:nvSpPr>
          <p:spPr>
            <a:xfrm>
              <a:off x="8003286" y="4383785"/>
              <a:ext cx="970280" cy="970280"/>
            </a:xfrm>
            <a:custGeom>
              <a:avLst/>
              <a:gdLst/>
              <a:ahLst/>
              <a:cxnLst/>
              <a:rect l="l" t="t" r="r" b="b"/>
              <a:pathLst>
                <a:path w="970279" h="970279">
                  <a:moveTo>
                    <a:pt x="485013" y="0"/>
                  </a:moveTo>
                  <a:lnTo>
                    <a:pt x="438302" y="2220"/>
                  </a:lnTo>
                  <a:lnTo>
                    <a:pt x="392848" y="8745"/>
                  </a:lnTo>
                  <a:lnTo>
                    <a:pt x="348853" y="19372"/>
                  </a:lnTo>
                  <a:lnTo>
                    <a:pt x="306522" y="33897"/>
                  </a:lnTo>
                  <a:lnTo>
                    <a:pt x="266056" y="52118"/>
                  </a:lnTo>
                  <a:lnTo>
                    <a:pt x="227659" y="73830"/>
                  </a:lnTo>
                  <a:lnTo>
                    <a:pt x="191536" y="98832"/>
                  </a:lnTo>
                  <a:lnTo>
                    <a:pt x="157887" y="126918"/>
                  </a:lnTo>
                  <a:lnTo>
                    <a:pt x="126918" y="157887"/>
                  </a:lnTo>
                  <a:lnTo>
                    <a:pt x="98832" y="191536"/>
                  </a:lnTo>
                  <a:lnTo>
                    <a:pt x="73830" y="227659"/>
                  </a:lnTo>
                  <a:lnTo>
                    <a:pt x="52118" y="266056"/>
                  </a:lnTo>
                  <a:lnTo>
                    <a:pt x="33897" y="306522"/>
                  </a:lnTo>
                  <a:lnTo>
                    <a:pt x="19372" y="348853"/>
                  </a:lnTo>
                  <a:lnTo>
                    <a:pt x="8745" y="392848"/>
                  </a:lnTo>
                  <a:lnTo>
                    <a:pt x="2220" y="438302"/>
                  </a:lnTo>
                  <a:lnTo>
                    <a:pt x="0" y="485013"/>
                  </a:lnTo>
                  <a:lnTo>
                    <a:pt x="2220" y="531723"/>
                  </a:lnTo>
                  <a:lnTo>
                    <a:pt x="8745" y="577177"/>
                  </a:lnTo>
                  <a:lnTo>
                    <a:pt x="19372" y="621172"/>
                  </a:lnTo>
                  <a:lnTo>
                    <a:pt x="33897" y="663503"/>
                  </a:lnTo>
                  <a:lnTo>
                    <a:pt x="52118" y="703969"/>
                  </a:lnTo>
                  <a:lnTo>
                    <a:pt x="73830" y="742366"/>
                  </a:lnTo>
                  <a:lnTo>
                    <a:pt x="98832" y="778489"/>
                  </a:lnTo>
                  <a:lnTo>
                    <a:pt x="126918" y="812138"/>
                  </a:lnTo>
                  <a:lnTo>
                    <a:pt x="157887" y="843107"/>
                  </a:lnTo>
                  <a:lnTo>
                    <a:pt x="191536" y="871193"/>
                  </a:lnTo>
                  <a:lnTo>
                    <a:pt x="227659" y="896195"/>
                  </a:lnTo>
                  <a:lnTo>
                    <a:pt x="266056" y="917907"/>
                  </a:lnTo>
                  <a:lnTo>
                    <a:pt x="306522" y="936128"/>
                  </a:lnTo>
                  <a:lnTo>
                    <a:pt x="348853" y="950653"/>
                  </a:lnTo>
                  <a:lnTo>
                    <a:pt x="392848" y="961280"/>
                  </a:lnTo>
                  <a:lnTo>
                    <a:pt x="438302" y="967805"/>
                  </a:lnTo>
                  <a:lnTo>
                    <a:pt x="485013" y="970026"/>
                  </a:lnTo>
                  <a:lnTo>
                    <a:pt x="531723" y="967805"/>
                  </a:lnTo>
                  <a:lnTo>
                    <a:pt x="577177" y="961280"/>
                  </a:lnTo>
                  <a:lnTo>
                    <a:pt x="621172" y="950653"/>
                  </a:lnTo>
                  <a:lnTo>
                    <a:pt x="663503" y="936128"/>
                  </a:lnTo>
                  <a:lnTo>
                    <a:pt x="703969" y="917907"/>
                  </a:lnTo>
                  <a:lnTo>
                    <a:pt x="742366" y="896195"/>
                  </a:lnTo>
                  <a:lnTo>
                    <a:pt x="778489" y="871193"/>
                  </a:lnTo>
                  <a:lnTo>
                    <a:pt x="812138" y="843107"/>
                  </a:lnTo>
                  <a:lnTo>
                    <a:pt x="843107" y="812138"/>
                  </a:lnTo>
                  <a:lnTo>
                    <a:pt x="871193" y="778489"/>
                  </a:lnTo>
                  <a:lnTo>
                    <a:pt x="896195" y="742366"/>
                  </a:lnTo>
                  <a:lnTo>
                    <a:pt x="917907" y="703969"/>
                  </a:lnTo>
                  <a:lnTo>
                    <a:pt x="936128" y="663503"/>
                  </a:lnTo>
                  <a:lnTo>
                    <a:pt x="950653" y="621172"/>
                  </a:lnTo>
                  <a:lnTo>
                    <a:pt x="961280" y="577177"/>
                  </a:lnTo>
                  <a:lnTo>
                    <a:pt x="967805" y="531723"/>
                  </a:lnTo>
                  <a:lnTo>
                    <a:pt x="970026" y="485013"/>
                  </a:lnTo>
                  <a:lnTo>
                    <a:pt x="967805" y="438302"/>
                  </a:lnTo>
                  <a:lnTo>
                    <a:pt x="961280" y="392848"/>
                  </a:lnTo>
                  <a:lnTo>
                    <a:pt x="950653" y="348853"/>
                  </a:lnTo>
                  <a:lnTo>
                    <a:pt x="936128" y="306522"/>
                  </a:lnTo>
                  <a:lnTo>
                    <a:pt x="917907" y="266056"/>
                  </a:lnTo>
                  <a:lnTo>
                    <a:pt x="896195" y="227659"/>
                  </a:lnTo>
                  <a:lnTo>
                    <a:pt x="871193" y="191536"/>
                  </a:lnTo>
                  <a:lnTo>
                    <a:pt x="843107" y="157887"/>
                  </a:lnTo>
                  <a:lnTo>
                    <a:pt x="812138" y="126918"/>
                  </a:lnTo>
                  <a:lnTo>
                    <a:pt x="778489" y="98832"/>
                  </a:lnTo>
                  <a:lnTo>
                    <a:pt x="742366" y="73830"/>
                  </a:lnTo>
                  <a:lnTo>
                    <a:pt x="703969" y="52118"/>
                  </a:lnTo>
                  <a:lnTo>
                    <a:pt x="663503" y="33897"/>
                  </a:lnTo>
                  <a:lnTo>
                    <a:pt x="621172" y="19372"/>
                  </a:lnTo>
                  <a:lnTo>
                    <a:pt x="577177" y="8745"/>
                  </a:lnTo>
                  <a:lnTo>
                    <a:pt x="531723" y="2220"/>
                  </a:lnTo>
                  <a:lnTo>
                    <a:pt x="485013" y="0"/>
                  </a:lnTo>
                  <a:close/>
                </a:path>
              </a:pathLst>
            </a:custGeom>
            <a:solidFill>
              <a:srgbClr val="FFFFFF"/>
            </a:solidFill>
          </p:spPr>
          <p:txBody>
            <a:bodyPr wrap="square" lIns="0" tIns="0" rIns="0" bIns="0" rtlCol="0"/>
            <a:lstStyle/>
            <a:p>
              <a:pPr defTabSz="914400"/>
              <a:endParaRPr sz="3600">
                <a:solidFill>
                  <a:srgbClr val="000000"/>
                </a:solidFill>
                <a:latin typeface="Proxima Nova" panose="02000506030000020004" pitchFamily="2" charset="0"/>
              </a:endParaRPr>
            </a:p>
          </p:txBody>
        </p:sp>
      </p:grpSp>
      <p:sp>
        <p:nvSpPr>
          <p:cNvPr id="54" name="object 54"/>
          <p:cNvSpPr txBox="1"/>
          <p:nvPr/>
        </p:nvSpPr>
        <p:spPr>
          <a:xfrm>
            <a:off x="13939592" y="9363349"/>
            <a:ext cx="3815078" cy="750205"/>
          </a:xfrm>
          <a:prstGeom prst="rect">
            <a:avLst/>
          </a:prstGeom>
        </p:spPr>
        <p:txBody>
          <a:bodyPr vert="horz" wrap="square" lIns="0" tIns="100330" rIns="0" bIns="0" rtlCol="0">
            <a:spAutoFit/>
          </a:bodyPr>
          <a:lstStyle/>
          <a:p>
            <a:pPr algn="ctr" defTabSz="914400">
              <a:spcBef>
                <a:spcPts val="790"/>
              </a:spcBef>
            </a:pPr>
            <a:r>
              <a:rPr sz="2000" b="1" spc="-10" dirty="0">
                <a:solidFill>
                  <a:srgbClr val="000000"/>
                </a:solidFill>
                <a:latin typeface="Proxima Nova" panose="02000506030000020004" pitchFamily="2" charset="0"/>
                <a:cs typeface="Arial"/>
              </a:rPr>
              <a:t>Spending</a:t>
            </a:r>
            <a:r>
              <a:rPr sz="2000" b="1" spc="-40" dirty="0">
                <a:solidFill>
                  <a:srgbClr val="000000"/>
                </a:solidFill>
                <a:latin typeface="Proxima Nova" panose="02000506030000020004" pitchFamily="2" charset="0"/>
                <a:cs typeface="Arial"/>
              </a:rPr>
              <a:t> </a:t>
            </a:r>
            <a:r>
              <a:rPr lang="en-US" sz="2000" b="1" dirty="0">
                <a:solidFill>
                  <a:srgbClr val="000000"/>
                </a:solidFill>
                <a:latin typeface="Proxima Nova" panose="02000506030000020004" pitchFamily="2" charset="0"/>
                <a:cs typeface="Arial"/>
              </a:rPr>
              <a:t>a</a:t>
            </a:r>
            <a:r>
              <a:rPr sz="2000" b="1" dirty="0">
                <a:solidFill>
                  <a:srgbClr val="000000"/>
                </a:solidFill>
                <a:latin typeface="Proxima Nova" panose="02000506030000020004" pitchFamily="2" charset="0"/>
                <a:cs typeface="Arial"/>
              </a:rPr>
              <a:t>s</a:t>
            </a:r>
            <a:r>
              <a:rPr sz="2000" b="1" spc="-30" dirty="0">
                <a:solidFill>
                  <a:srgbClr val="000000"/>
                </a:solidFill>
                <a:latin typeface="Proxima Nova" panose="02000506030000020004" pitchFamily="2" charset="0"/>
                <a:cs typeface="Arial"/>
              </a:rPr>
              <a:t> </a:t>
            </a:r>
            <a:r>
              <a:rPr sz="2000" b="1" spc="-10" dirty="0">
                <a:solidFill>
                  <a:srgbClr val="000000"/>
                </a:solidFill>
                <a:latin typeface="Proxima Nova" panose="02000506030000020004" pitchFamily="2" charset="0"/>
                <a:cs typeface="Arial"/>
              </a:rPr>
              <a:t>Percent</a:t>
            </a:r>
            <a:r>
              <a:rPr sz="2000" b="1" spc="-50" dirty="0">
                <a:solidFill>
                  <a:srgbClr val="000000"/>
                </a:solidFill>
                <a:latin typeface="Proxima Nova" panose="02000506030000020004" pitchFamily="2" charset="0"/>
                <a:cs typeface="Arial"/>
              </a:rPr>
              <a:t> </a:t>
            </a:r>
            <a:r>
              <a:rPr sz="2000" b="1" dirty="0">
                <a:solidFill>
                  <a:srgbClr val="000000"/>
                </a:solidFill>
                <a:latin typeface="Proxima Nova" panose="02000506030000020004" pitchFamily="2" charset="0"/>
                <a:cs typeface="Arial"/>
              </a:rPr>
              <a:t>of </a:t>
            </a:r>
            <a:r>
              <a:rPr sz="2000" b="1" spc="-10" dirty="0">
                <a:solidFill>
                  <a:srgbClr val="000000"/>
                </a:solidFill>
                <a:latin typeface="Proxima Nova" panose="02000506030000020004" pitchFamily="2" charset="0"/>
                <a:cs typeface="Arial"/>
              </a:rPr>
              <a:t>Assets</a:t>
            </a:r>
            <a:endParaRPr sz="2000" dirty="0">
              <a:solidFill>
                <a:srgbClr val="000000"/>
              </a:solidFill>
              <a:latin typeface="Proxima Nova" panose="02000506030000020004" pitchFamily="2" charset="0"/>
              <a:cs typeface="Arial"/>
            </a:endParaRPr>
          </a:p>
          <a:p>
            <a:pPr marR="31750" algn="ctr" defTabSz="914400">
              <a:spcBef>
                <a:spcPts val="530"/>
              </a:spcBef>
            </a:pPr>
            <a:r>
              <a:rPr spc="-10" dirty="0">
                <a:solidFill>
                  <a:srgbClr val="000000"/>
                </a:solidFill>
                <a:latin typeface="Proxima Nova" panose="02000506030000020004" pitchFamily="2" charset="0"/>
                <a:cs typeface="Arial"/>
              </a:rPr>
              <a:t>More</a:t>
            </a:r>
            <a:r>
              <a:rPr spc="-30" dirty="0">
                <a:solidFill>
                  <a:srgbClr val="000000"/>
                </a:solidFill>
                <a:latin typeface="Proxima Nova" panose="02000506030000020004" pitchFamily="2" charset="0"/>
                <a:cs typeface="Arial"/>
              </a:rPr>
              <a:t> </a:t>
            </a:r>
            <a:r>
              <a:rPr spc="-10" dirty="0">
                <a:solidFill>
                  <a:srgbClr val="000000"/>
                </a:solidFill>
                <a:latin typeface="Proxima Nova" panose="02000506030000020004" pitchFamily="2" charset="0"/>
                <a:cs typeface="Arial"/>
              </a:rPr>
              <a:t>Spending</a:t>
            </a:r>
            <a:r>
              <a:rPr dirty="0">
                <a:solidFill>
                  <a:srgbClr val="000000"/>
                </a:solidFill>
                <a:latin typeface="Proxima Nova" panose="02000506030000020004" pitchFamily="2" charset="0"/>
                <a:cs typeface="Arial"/>
              </a:rPr>
              <a:t> =</a:t>
            </a:r>
            <a:r>
              <a:rPr spc="-20" dirty="0">
                <a:solidFill>
                  <a:srgbClr val="000000"/>
                </a:solidFill>
                <a:latin typeface="Proxima Nova" panose="02000506030000020004" pitchFamily="2" charset="0"/>
                <a:cs typeface="Arial"/>
              </a:rPr>
              <a:t> </a:t>
            </a:r>
            <a:r>
              <a:rPr spc="-10" dirty="0">
                <a:solidFill>
                  <a:srgbClr val="000000"/>
                </a:solidFill>
                <a:latin typeface="Proxima Nova" panose="02000506030000020004" pitchFamily="2" charset="0"/>
                <a:cs typeface="Arial"/>
              </a:rPr>
              <a:t>More</a:t>
            </a:r>
            <a:r>
              <a:rPr spc="-30" dirty="0">
                <a:solidFill>
                  <a:srgbClr val="000000"/>
                </a:solidFill>
                <a:latin typeface="Proxima Nova" panose="02000506030000020004" pitchFamily="2" charset="0"/>
                <a:cs typeface="Arial"/>
              </a:rPr>
              <a:t> </a:t>
            </a:r>
            <a:r>
              <a:rPr spc="-10" dirty="0">
                <a:solidFill>
                  <a:srgbClr val="000000"/>
                </a:solidFill>
                <a:latin typeface="Proxima Nova" panose="02000506030000020004" pitchFamily="2" charset="0"/>
                <a:cs typeface="Arial"/>
              </a:rPr>
              <a:t>Sensitive</a:t>
            </a:r>
            <a:endParaRPr dirty="0">
              <a:solidFill>
                <a:srgbClr val="000000"/>
              </a:solidFill>
              <a:latin typeface="Proxima Nova" panose="02000506030000020004" pitchFamily="2" charset="0"/>
              <a:cs typeface="Arial"/>
            </a:endParaRPr>
          </a:p>
        </p:txBody>
      </p:sp>
      <p:sp>
        <p:nvSpPr>
          <p:cNvPr id="55" name="object 55"/>
          <p:cNvSpPr txBox="1"/>
          <p:nvPr/>
        </p:nvSpPr>
        <p:spPr>
          <a:xfrm>
            <a:off x="18417861" y="9961001"/>
            <a:ext cx="581660" cy="270587"/>
          </a:xfrm>
          <a:prstGeom prst="rect">
            <a:avLst/>
          </a:prstGeom>
        </p:spPr>
        <p:txBody>
          <a:bodyPr vert="horz" wrap="square" lIns="0" tIns="24130" rIns="0" bIns="0" rtlCol="0">
            <a:spAutoFit/>
          </a:bodyPr>
          <a:lstStyle/>
          <a:p>
            <a:pPr marL="25400" defTabSz="914400">
              <a:spcBef>
                <a:spcPts val="190"/>
              </a:spcBef>
            </a:pPr>
            <a:r>
              <a:rPr sz="1600" b="1" spc="-20" dirty="0">
                <a:solidFill>
                  <a:srgbClr val="000000"/>
                </a:solidFill>
                <a:latin typeface="Proxima Nova" panose="02000506030000020004" pitchFamily="2" charset="0"/>
                <a:cs typeface="Arial"/>
              </a:rPr>
              <a:t>L</a:t>
            </a:r>
            <a:r>
              <a:rPr sz="1600" b="1" spc="-10" dirty="0">
                <a:solidFill>
                  <a:srgbClr val="000000"/>
                </a:solidFill>
                <a:latin typeface="Proxima Nova" panose="02000506030000020004" pitchFamily="2" charset="0"/>
                <a:cs typeface="Arial"/>
              </a:rPr>
              <a:t>ESS</a:t>
            </a:r>
            <a:endParaRPr sz="1600">
              <a:solidFill>
                <a:srgbClr val="000000"/>
              </a:solidFill>
              <a:latin typeface="Proxima Nova" panose="02000506030000020004" pitchFamily="2" charset="0"/>
              <a:cs typeface="Arial"/>
            </a:endParaRPr>
          </a:p>
        </p:txBody>
      </p:sp>
      <p:sp>
        <p:nvSpPr>
          <p:cNvPr id="56" name="object 56"/>
          <p:cNvSpPr txBox="1"/>
          <p:nvPr/>
        </p:nvSpPr>
        <p:spPr>
          <a:xfrm>
            <a:off x="19468008" y="9961001"/>
            <a:ext cx="659130" cy="270587"/>
          </a:xfrm>
          <a:prstGeom prst="rect">
            <a:avLst/>
          </a:prstGeom>
        </p:spPr>
        <p:txBody>
          <a:bodyPr vert="horz" wrap="square" lIns="0" tIns="24130" rIns="0" bIns="0" rtlCol="0">
            <a:spAutoFit/>
          </a:bodyPr>
          <a:lstStyle/>
          <a:p>
            <a:pPr marL="25400" defTabSz="914400">
              <a:spcBef>
                <a:spcPts val="190"/>
              </a:spcBef>
            </a:pPr>
            <a:r>
              <a:rPr sz="1600" b="1" spc="-10" dirty="0">
                <a:solidFill>
                  <a:srgbClr val="000000"/>
                </a:solidFill>
                <a:latin typeface="Proxima Nova" panose="02000506030000020004" pitchFamily="2" charset="0"/>
                <a:cs typeface="Arial"/>
              </a:rPr>
              <a:t>M</a:t>
            </a:r>
            <a:r>
              <a:rPr sz="1600" b="1" spc="-20" dirty="0">
                <a:solidFill>
                  <a:srgbClr val="000000"/>
                </a:solidFill>
                <a:latin typeface="Proxima Nova" panose="02000506030000020004" pitchFamily="2" charset="0"/>
                <a:cs typeface="Arial"/>
              </a:rPr>
              <a:t>OR</a:t>
            </a:r>
            <a:r>
              <a:rPr sz="1600" b="1" spc="-10" dirty="0">
                <a:solidFill>
                  <a:srgbClr val="000000"/>
                </a:solidFill>
                <a:latin typeface="Proxima Nova" panose="02000506030000020004" pitchFamily="2" charset="0"/>
                <a:cs typeface="Arial"/>
              </a:rPr>
              <a:t>E</a:t>
            </a:r>
            <a:endParaRPr sz="1600">
              <a:solidFill>
                <a:srgbClr val="000000"/>
              </a:solidFill>
              <a:latin typeface="Proxima Nova" panose="02000506030000020004" pitchFamily="2" charset="0"/>
              <a:cs typeface="Arial"/>
            </a:endParaRPr>
          </a:p>
        </p:txBody>
      </p:sp>
      <p:grpSp>
        <p:nvGrpSpPr>
          <p:cNvPr id="57" name="object 57"/>
          <p:cNvGrpSpPr/>
          <p:nvPr/>
        </p:nvGrpSpPr>
        <p:grpSpPr>
          <a:xfrm>
            <a:off x="18314387" y="8790461"/>
            <a:ext cx="1892300" cy="1228090"/>
            <a:chOff x="8015384" y="4395230"/>
            <a:chExt cx="946150" cy="614045"/>
          </a:xfrm>
        </p:grpSpPr>
        <p:sp>
          <p:nvSpPr>
            <p:cNvPr id="58" name="object 58"/>
            <p:cNvSpPr/>
            <p:nvPr/>
          </p:nvSpPr>
          <p:spPr>
            <a:xfrm>
              <a:off x="8015384" y="4426285"/>
              <a:ext cx="341630" cy="583565"/>
            </a:xfrm>
            <a:custGeom>
              <a:avLst/>
              <a:gdLst/>
              <a:ahLst/>
              <a:cxnLst/>
              <a:rect l="l" t="t" r="r" b="b"/>
              <a:pathLst>
                <a:path w="341629" h="583564">
                  <a:moveTo>
                    <a:pt x="304651" y="0"/>
                  </a:moveTo>
                  <a:lnTo>
                    <a:pt x="259437" y="19975"/>
                  </a:lnTo>
                  <a:lnTo>
                    <a:pt x="217301" y="44057"/>
                  </a:lnTo>
                  <a:lnTo>
                    <a:pt x="178402" y="71921"/>
                  </a:lnTo>
                  <a:lnTo>
                    <a:pt x="142896" y="103243"/>
                  </a:lnTo>
                  <a:lnTo>
                    <a:pt x="110943" y="137696"/>
                  </a:lnTo>
                  <a:lnTo>
                    <a:pt x="82700" y="174956"/>
                  </a:lnTo>
                  <a:lnTo>
                    <a:pt x="58325" y="214698"/>
                  </a:lnTo>
                  <a:lnTo>
                    <a:pt x="37976" y="256595"/>
                  </a:lnTo>
                  <a:lnTo>
                    <a:pt x="21811" y="300324"/>
                  </a:lnTo>
                  <a:lnTo>
                    <a:pt x="9988" y="345559"/>
                  </a:lnTo>
                  <a:lnTo>
                    <a:pt x="2665" y="391975"/>
                  </a:lnTo>
                  <a:lnTo>
                    <a:pt x="0" y="439246"/>
                  </a:lnTo>
                  <a:lnTo>
                    <a:pt x="2150" y="487048"/>
                  </a:lnTo>
                  <a:lnTo>
                    <a:pt x="9274" y="535055"/>
                  </a:lnTo>
                  <a:lnTo>
                    <a:pt x="21530" y="582942"/>
                  </a:lnTo>
                  <a:lnTo>
                    <a:pt x="119358" y="552450"/>
                  </a:lnTo>
                  <a:lnTo>
                    <a:pt x="107988" y="505530"/>
                  </a:lnTo>
                  <a:lnTo>
                    <a:pt x="102853" y="458563"/>
                  </a:lnTo>
                  <a:lnTo>
                    <a:pt x="103709" y="412045"/>
                  </a:lnTo>
                  <a:lnTo>
                    <a:pt x="110315" y="366475"/>
                  </a:lnTo>
                  <a:lnTo>
                    <a:pt x="122431" y="322350"/>
                  </a:lnTo>
                  <a:lnTo>
                    <a:pt x="139813" y="280168"/>
                  </a:lnTo>
                  <a:lnTo>
                    <a:pt x="162220" y="240426"/>
                  </a:lnTo>
                  <a:lnTo>
                    <a:pt x="189411" y="203623"/>
                  </a:lnTo>
                  <a:lnTo>
                    <a:pt x="221144" y="170255"/>
                  </a:lnTo>
                  <a:lnTo>
                    <a:pt x="257177" y="140821"/>
                  </a:lnTo>
                  <a:lnTo>
                    <a:pt x="297268" y="115819"/>
                  </a:lnTo>
                  <a:lnTo>
                    <a:pt x="341176" y="95745"/>
                  </a:lnTo>
                  <a:lnTo>
                    <a:pt x="304651" y="0"/>
                  </a:lnTo>
                  <a:close/>
                </a:path>
              </a:pathLst>
            </a:custGeom>
            <a:solidFill>
              <a:srgbClr val="00AF5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59" name="object 59"/>
            <p:cNvSpPr/>
            <p:nvPr/>
          </p:nvSpPr>
          <p:spPr>
            <a:xfrm>
              <a:off x="8334304" y="4395230"/>
              <a:ext cx="313055" cy="123189"/>
            </a:xfrm>
            <a:custGeom>
              <a:avLst/>
              <a:gdLst/>
              <a:ahLst/>
              <a:cxnLst/>
              <a:rect l="l" t="t" r="r" b="b"/>
              <a:pathLst>
                <a:path w="313054" h="123189">
                  <a:moveTo>
                    <a:pt x="156249" y="0"/>
                  </a:moveTo>
                  <a:lnTo>
                    <a:pt x="103447" y="3392"/>
                  </a:lnTo>
                  <a:lnTo>
                    <a:pt x="51196" y="12705"/>
                  </a:lnTo>
                  <a:lnTo>
                    <a:pt x="0" y="27935"/>
                  </a:lnTo>
                  <a:lnTo>
                    <a:pt x="34239" y="123159"/>
                  </a:lnTo>
                  <a:lnTo>
                    <a:pt x="82647" y="109347"/>
                  </a:lnTo>
                  <a:lnTo>
                    <a:pt x="132136" y="102234"/>
                  </a:lnTo>
                  <a:lnTo>
                    <a:pt x="182020" y="101826"/>
                  </a:lnTo>
                  <a:lnTo>
                    <a:pt x="231616" y="108131"/>
                  </a:lnTo>
                  <a:lnTo>
                    <a:pt x="280238" y="121153"/>
                  </a:lnTo>
                  <a:lnTo>
                    <a:pt x="312928" y="25395"/>
                  </a:lnTo>
                  <a:lnTo>
                    <a:pt x="261493" y="10996"/>
                  </a:lnTo>
                  <a:lnTo>
                    <a:pt x="209099" y="2533"/>
                  </a:lnTo>
                  <a:lnTo>
                    <a:pt x="156249" y="0"/>
                  </a:lnTo>
                  <a:close/>
                </a:path>
              </a:pathLst>
            </a:custGeom>
            <a:solidFill>
              <a:srgbClr val="1E9BD6"/>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60" name="object 60"/>
            <p:cNvSpPr/>
            <p:nvPr/>
          </p:nvSpPr>
          <p:spPr>
            <a:xfrm>
              <a:off x="8624695" y="4427937"/>
              <a:ext cx="336550" cy="565785"/>
            </a:xfrm>
            <a:custGeom>
              <a:avLst/>
              <a:gdLst/>
              <a:ahLst/>
              <a:cxnLst/>
              <a:rect l="l" t="t" r="r" b="b"/>
              <a:pathLst>
                <a:path w="336550" h="565785">
                  <a:moveTo>
                    <a:pt x="36372" y="0"/>
                  </a:moveTo>
                  <a:lnTo>
                    <a:pt x="0" y="92748"/>
                  </a:lnTo>
                  <a:lnTo>
                    <a:pt x="42669" y="112681"/>
                  </a:lnTo>
                  <a:lnTo>
                    <a:pt x="81727" y="137277"/>
                  </a:lnTo>
                  <a:lnTo>
                    <a:pt x="116945" y="166079"/>
                  </a:lnTo>
                  <a:lnTo>
                    <a:pt x="148095" y="198632"/>
                  </a:lnTo>
                  <a:lnTo>
                    <a:pt x="174949" y="234480"/>
                  </a:lnTo>
                  <a:lnTo>
                    <a:pt x="197280" y="273167"/>
                  </a:lnTo>
                  <a:lnTo>
                    <a:pt x="214858" y="314237"/>
                  </a:lnTo>
                  <a:lnTo>
                    <a:pt x="227456" y="357233"/>
                  </a:lnTo>
                  <a:lnTo>
                    <a:pt x="234845" y="401700"/>
                  </a:lnTo>
                  <a:lnTo>
                    <a:pt x="236798" y="447183"/>
                  </a:lnTo>
                  <a:lnTo>
                    <a:pt x="233086" y="493224"/>
                  </a:lnTo>
                  <a:lnTo>
                    <a:pt x="223481" y="539369"/>
                  </a:lnTo>
                  <a:lnTo>
                    <a:pt x="319544" y="565772"/>
                  </a:lnTo>
                  <a:lnTo>
                    <a:pt x="329891" y="519016"/>
                  </a:lnTo>
                  <a:lnTo>
                    <a:pt x="335420" y="472269"/>
                  </a:lnTo>
                  <a:lnTo>
                    <a:pt x="336281" y="425827"/>
                  </a:lnTo>
                  <a:lnTo>
                    <a:pt x="332622" y="379986"/>
                  </a:lnTo>
                  <a:lnTo>
                    <a:pt x="324590" y="335041"/>
                  </a:lnTo>
                  <a:lnTo>
                    <a:pt x="312334" y="291290"/>
                  </a:lnTo>
                  <a:lnTo>
                    <a:pt x="296001" y="249027"/>
                  </a:lnTo>
                  <a:lnTo>
                    <a:pt x="275741" y="208547"/>
                  </a:lnTo>
                  <a:lnTo>
                    <a:pt x="251700" y="170148"/>
                  </a:lnTo>
                  <a:lnTo>
                    <a:pt x="224028" y="134125"/>
                  </a:lnTo>
                  <a:lnTo>
                    <a:pt x="192872" y="100773"/>
                  </a:lnTo>
                  <a:lnTo>
                    <a:pt x="158380" y="70389"/>
                  </a:lnTo>
                  <a:lnTo>
                    <a:pt x="120701" y="43268"/>
                  </a:lnTo>
                  <a:lnTo>
                    <a:pt x="79982" y="19706"/>
                  </a:lnTo>
                  <a:lnTo>
                    <a:pt x="36372" y="0"/>
                  </a:lnTo>
                  <a:close/>
                </a:path>
              </a:pathLst>
            </a:custGeom>
            <a:solidFill>
              <a:srgbClr val="C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61" name="object 61"/>
            <p:cNvSpPr/>
            <p:nvPr/>
          </p:nvSpPr>
          <p:spPr>
            <a:xfrm>
              <a:off x="8129954" y="4525327"/>
              <a:ext cx="407034" cy="385445"/>
            </a:xfrm>
            <a:custGeom>
              <a:avLst/>
              <a:gdLst/>
              <a:ahLst/>
              <a:cxnLst/>
              <a:rect l="l" t="t" r="r" b="b"/>
              <a:pathLst>
                <a:path w="407034" h="385445">
                  <a:moveTo>
                    <a:pt x="0" y="0"/>
                  </a:moveTo>
                  <a:lnTo>
                    <a:pt x="316242" y="385038"/>
                  </a:lnTo>
                  <a:lnTo>
                    <a:pt x="406476" y="288163"/>
                  </a:lnTo>
                  <a:lnTo>
                    <a:pt x="0" y="0"/>
                  </a:lnTo>
                  <a:close/>
                </a:path>
              </a:pathLst>
            </a:custGeom>
            <a:solidFill>
              <a:srgbClr val="0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pic>
          <p:nvPicPr>
            <p:cNvPr id="62" name="object 62"/>
            <p:cNvPicPr/>
            <p:nvPr/>
          </p:nvPicPr>
          <p:blipFill>
            <a:blip r:embed="rId6" cstate="print"/>
            <a:stretch>
              <a:fillRect/>
            </a:stretch>
          </p:blipFill>
          <p:spPr>
            <a:xfrm>
              <a:off x="8412480" y="4785360"/>
              <a:ext cx="151638" cy="151637"/>
            </a:xfrm>
            <a:prstGeom prst="rect">
              <a:avLst/>
            </a:prstGeom>
          </p:spPr>
        </p:pic>
      </p:grpSp>
      <p:grpSp>
        <p:nvGrpSpPr>
          <p:cNvPr id="63" name="object 63"/>
          <p:cNvGrpSpPr/>
          <p:nvPr/>
        </p:nvGrpSpPr>
        <p:grpSpPr>
          <a:xfrm>
            <a:off x="11247788" y="6038088"/>
            <a:ext cx="7646670" cy="2367280"/>
            <a:chOff x="4482084" y="3019044"/>
            <a:chExt cx="3823335" cy="1183640"/>
          </a:xfrm>
        </p:grpSpPr>
        <p:sp>
          <p:nvSpPr>
            <p:cNvPr id="64" name="object 64"/>
            <p:cNvSpPr/>
            <p:nvPr/>
          </p:nvSpPr>
          <p:spPr>
            <a:xfrm>
              <a:off x="5294376" y="3236214"/>
              <a:ext cx="3011170" cy="749300"/>
            </a:xfrm>
            <a:custGeom>
              <a:avLst/>
              <a:gdLst/>
              <a:ahLst/>
              <a:cxnLst/>
              <a:rect l="l" t="t" r="r" b="b"/>
              <a:pathLst>
                <a:path w="3011170" h="749300">
                  <a:moveTo>
                    <a:pt x="3010662" y="0"/>
                  </a:moveTo>
                  <a:lnTo>
                    <a:pt x="0" y="0"/>
                  </a:lnTo>
                  <a:lnTo>
                    <a:pt x="0" y="749045"/>
                  </a:lnTo>
                  <a:lnTo>
                    <a:pt x="3010662" y="749045"/>
                  </a:lnTo>
                  <a:lnTo>
                    <a:pt x="3010662" y="0"/>
                  </a:lnTo>
                  <a:close/>
                </a:path>
              </a:pathLst>
            </a:custGeom>
            <a:solidFill>
              <a:srgbClr val="E4E4E4"/>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65" name="object 65"/>
            <p:cNvSpPr/>
            <p:nvPr/>
          </p:nvSpPr>
          <p:spPr>
            <a:xfrm>
              <a:off x="4482084" y="3019044"/>
              <a:ext cx="1184275" cy="1183640"/>
            </a:xfrm>
            <a:custGeom>
              <a:avLst/>
              <a:gdLst/>
              <a:ahLst/>
              <a:cxnLst/>
              <a:rect l="l" t="t" r="r" b="b"/>
              <a:pathLst>
                <a:path w="1184275" h="1183639">
                  <a:moveTo>
                    <a:pt x="592074" y="0"/>
                  </a:moveTo>
                  <a:lnTo>
                    <a:pt x="543513" y="1961"/>
                  </a:lnTo>
                  <a:lnTo>
                    <a:pt x="496035" y="7744"/>
                  </a:lnTo>
                  <a:lnTo>
                    <a:pt x="449789" y="17196"/>
                  </a:lnTo>
                  <a:lnTo>
                    <a:pt x="404930" y="30164"/>
                  </a:lnTo>
                  <a:lnTo>
                    <a:pt x="361609" y="46498"/>
                  </a:lnTo>
                  <a:lnTo>
                    <a:pt x="319979" y="66043"/>
                  </a:lnTo>
                  <a:lnTo>
                    <a:pt x="280191" y="88649"/>
                  </a:lnTo>
                  <a:lnTo>
                    <a:pt x="242400" y="114162"/>
                  </a:lnTo>
                  <a:lnTo>
                    <a:pt x="206756" y="142430"/>
                  </a:lnTo>
                  <a:lnTo>
                    <a:pt x="173412" y="173302"/>
                  </a:lnTo>
                  <a:lnTo>
                    <a:pt x="142520" y="206625"/>
                  </a:lnTo>
                  <a:lnTo>
                    <a:pt x="114234" y="242246"/>
                  </a:lnTo>
                  <a:lnTo>
                    <a:pt x="88704" y="280014"/>
                  </a:lnTo>
                  <a:lnTo>
                    <a:pt x="66085" y="319775"/>
                  </a:lnTo>
                  <a:lnTo>
                    <a:pt x="46527" y="361379"/>
                  </a:lnTo>
                  <a:lnTo>
                    <a:pt x="30183" y="404671"/>
                  </a:lnTo>
                  <a:lnTo>
                    <a:pt x="17206" y="449502"/>
                  </a:lnTo>
                  <a:lnTo>
                    <a:pt x="7749" y="495717"/>
                  </a:lnTo>
                  <a:lnTo>
                    <a:pt x="1962" y="543164"/>
                  </a:lnTo>
                  <a:lnTo>
                    <a:pt x="0" y="591692"/>
                  </a:lnTo>
                  <a:lnTo>
                    <a:pt x="1962" y="640221"/>
                  </a:lnTo>
                  <a:lnTo>
                    <a:pt x="7749" y="687668"/>
                  </a:lnTo>
                  <a:lnTo>
                    <a:pt x="17206" y="733883"/>
                  </a:lnTo>
                  <a:lnTo>
                    <a:pt x="30183" y="778714"/>
                  </a:lnTo>
                  <a:lnTo>
                    <a:pt x="46527" y="822006"/>
                  </a:lnTo>
                  <a:lnTo>
                    <a:pt x="66085" y="863610"/>
                  </a:lnTo>
                  <a:lnTo>
                    <a:pt x="88704" y="903371"/>
                  </a:lnTo>
                  <a:lnTo>
                    <a:pt x="114234" y="941139"/>
                  </a:lnTo>
                  <a:lnTo>
                    <a:pt x="142520" y="976760"/>
                  </a:lnTo>
                  <a:lnTo>
                    <a:pt x="173412" y="1010083"/>
                  </a:lnTo>
                  <a:lnTo>
                    <a:pt x="206756" y="1040955"/>
                  </a:lnTo>
                  <a:lnTo>
                    <a:pt x="242400" y="1069223"/>
                  </a:lnTo>
                  <a:lnTo>
                    <a:pt x="280191" y="1094736"/>
                  </a:lnTo>
                  <a:lnTo>
                    <a:pt x="319979" y="1117342"/>
                  </a:lnTo>
                  <a:lnTo>
                    <a:pt x="361609" y="1136887"/>
                  </a:lnTo>
                  <a:lnTo>
                    <a:pt x="404930" y="1153221"/>
                  </a:lnTo>
                  <a:lnTo>
                    <a:pt x="449789" y="1166189"/>
                  </a:lnTo>
                  <a:lnTo>
                    <a:pt x="496035" y="1175641"/>
                  </a:lnTo>
                  <a:lnTo>
                    <a:pt x="543513" y="1181424"/>
                  </a:lnTo>
                  <a:lnTo>
                    <a:pt x="592074" y="1183385"/>
                  </a:lnTo>
                  <a:lnTo>
                    <a:pt x="640632" y="1181424"/>
                  </a:lnTo>
                  <a:lnTo>
                    <a:pt x="688109" y="1175641"/>
                  </a:lnTo>
                  <a:lnTo>
                    <a:pt x="734354" y="1166189"/>
                  </a:lnTo>
                  <a:lnTo>
                    <a:pt x="779212" y="1153221"/>
                  </a:lnTo>
                  <a:lnTo>
                    <a:pt x="822533" y="1136887"/>
                  </a:lnTo>
                  <a:lnTo>
                    <a:pt x="864163" y="1117342"/>
                  </a:lnTo>
                  <a:lnTo>
                    <a:pt x="903950" y="1094736"/>
                  </a:lnTo>
                  <a:lnTo>
                    <a:pt x="941742" y="1069223"/>
                  </a:lnTo>
                  <a:lnTo>
                    <a:pt x="977386" y="1040955"/>
                  </a:lnTo>
                  <a:lnTo>
                    <a:pt x="1010731" y="1010083"/>
                  </a:lnTo>
                  <a:lnTo>
                    <a:pt x="1041623" y="976760"/>
                  </a:lnTo>
                  <a:lnTo>
                    <a:pt x="1069910" y="941139"/>
                  </a:lnTo>
                  <a:lnTo>
                    <a:pt x="1095440" y="903371"/>
                  </a:lnTo>
                  <a:lnTo>
                    <a:pt x="1118060" y="863610"/>
                  </a:lnTo>
                  <a:lnTo>
                    <a:pt x="1137618" y="822006"/>
                  </a:lnTo>
                  <a:lnTo>
                    <a:pt x="1153963" y="778714"/>
                  </a:lnTo>
                  <a:lnTo>
                    <a:pt x="1166940" y="733883"/>
                  </a:lnTo>
                  <a:lnTo>
                    <a:pt x="1176398" y="687668"/>
                  </a:lnTo>
                  <a:lnTo>
                    <a:pt x="1182185" y="640221"/>
                  </a:lnTo>
                  <a:lnTo>
                    <a:pt x="1184148" y="591692"/>
                  </a:lnTo>
                  <a:lnTo>
                    <a:pt x="1182185" y="543164"/>
                  </a:lnTo>
                  <a:lnTo>
                    <a:pt x="1176398" y="495717"/>
                  </a:lnTo>
                  <a:lnTo>
                    <a:pt x="1166940" y="449502"/>
                  </a:lnTo>
                  <a:lnTo>
                    <a:pt x="1153963" y="404671"/>
                  </a:lnTo>
                  <a:lnTo>
                    <a:pt x="1137618" y="361379"/>
                  </a:lnTo>
                  <a:lnTo>
                    <a:pt x="1118060" y="319775"/>
                  </a:lnTo>
                  <a:lnTo>
                    <a:pt x="1095440" y="280014"/>
                  </a:lnTo>
                  <a:lnTo>
                    <a:pt x="1069910" y="242246"/>
                  </a:lnTo>
                  <a:lnTo>
                    <a:pt x="1041623" y="206625"/>
                  </a:lnTo>
                  <a:lnTo>
                    <a:pt x="1010731" y="173302"/>
                  </a:lnTo>
                  <a:lnTo>
                    <a:pt x="977386" y="142430"/>
                  </a:lnTo>
                  <a:lnTo>
                    <a:pt x="941742" y="114162"/>
                  </a:lnTo>
                  <a:lnTo>
                    <a:pt x="903950" y="88649"/>
                  </a:lnTo>
                  <a:lnTo>
                    <a:pt x="864163" y="66043"/>
                  </a:lnTo>
                  <a:lnTo>
                    <a:pt x="822533" y="46498"/>
                  </a:lnTo>
                  <a:lnTo>
                    <a:pt x="779212" y="30164"/>
                  </a:lnTo>
                  <a:lnTo>
                    <a:pt x="734354" y="17196"/>
                  </a:lnTo>
                  <a:lnTo>
                    <a:pt x="688109" y="7744"/>
                  </a:lnTo>
                  <a:lnTo>
                    <a:pt x="640632" y="1961"/>
                  </a:lnTo>
                  <a:lnTo>
                    <a:pt x="592074" y="0"/>
                  </a:lnTo>
                  <a:close/>
                </a:path>
              </a:pathLst>
            </a:custGeom>
            <a:solidFill>
              <a:srgbClr val="0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66" name="object 66"/>
            <p:cNvSpPr/>
            <p:nvPr/>
          </p:nvSpPr>
          <p:spPr>
            <a:xfrm>
              <a:off x="4589526" y="3122676"/>
              <a:ext cx="969644" cy="970280"/>
            </a:xfrm>
            <a:custGeom>
              <a:avLst/>
              <a:gdLst/>
              <a:ahLst/>
              <a:cxnLst/>
              <a:rect l="l" t="t" r="r" b="b"/>
              <a:pathLst>
                <a:path w="969645" h="970279">
                  <a:moveTo>
                    <a:pt x="484631" y="0"/>
                  </a:moveTo>
                  <a:lnTo>
                    <a:pt x="437959" y="2220"/>
                  </a:lnTo>
                  <a:lnTo>
                    <a:pt x="392541" y="8745"/>
                  </a:lnTo>
                  <a:lnTo>
                    <a:pt x="348581" y="19372"/>
                  </a:lnTo>
                  <a:lnTo>
                    <a:pt x="306283" y="33897"/>
                  </a:lnTo>
                  <a:lnTo>
                    <a:pt x="265849" y="52118"/>
                  </a:lnTo>
                  <a:lnTo>
                    <a:pt x="227483" y="73830"/>
                  </a:lnTo>
                  <a:lnTo>
                    <a:pt x="191387" y="98832"/>
                  </a:lnTo>
                  <a:lnTo>
                    <a:pt x="157766" y="126918"/>
                  </a:lnTo>
                  <a:lnTo>
                    <a:pt x="126821" y="157887"/>
                  </a:lnTo>
                  <a:lnTo>
                    <a:pt x="98756" y="191536"/>
                  </a:lnTo>
                  <a:lnTo>
                    <a:pt x="73774" y="227659"/>
                  </a:lnTo>
                  <a:lnTo>
                    <a:pt x="52078" y="266056"/>
                  </a:lnTo>
                  <a:lnTo>
                    <a:pt x="33871" y="306522"/>
                  </a:lnTo>
                  <a:lnTo>
                    <a:pt x="19357" y="348853"/>
                  </a:lnTo>
                  <a:lnTo>
                    <a:pt x="8738" y="392848"/>
                  </a:lnTo>
                  <a:lnTo>
                    <a:pt x="2218" y="438302"/>
                  </a:lnTo>
                  <a:lnTo>
                    <a:pt x="0" y="485013"/>
                  </a:lnTo>
                  <a:lnTo>
                    <a:pt x="2218" y="531723"/>
                  </a:lnTo>
                  <a:lnTo>
                    <a:pt x="8738" y="577177"/>
                  </a:lnTo>
                  <a:lnTo>
                    <a:pt x="19357" y="621172"/>
                  </a:lnTo>
                  <a:lnTo>
                    <a:pt x="33871" y="663503"/>
                  </a:lnTo>
                  <a:lnTo>
                    <a:pt x="52078" y="703969"/>
                  </a:lnTo>
                  <a:lnTo>
                    <a:pt x="73774" y="742366"/>
                  </a:lnTo>
                  <a:lnTo>
                    <a:pt x="98756" y="778489"/>
                  </a:lnTo>
                  <a:lnTo>
                    <a:pt x="126821" y="812138"/>
                  </a:lnTo>
                  <a:lnTo>
                    <a:pt x="157766" y="843107"/>
                  </a:lnTo>
                  <a:lnTo>
                    <a:pt x="191387" y="871193"/>
                  </a:lnTo>
                  <a:lnTo>
                    <a:pt x="227483" y="896195"/>
                  </a:lnTo>
                  <a:lnTo>
                    <a:pt x="265849" y="917907"/>
                  </a:lnTo>
                  <a:lnTo>
                    <a:pt x="306283" y="936128"/>
                  </a:lnTo>
                  <a:lnTo>
                    <a:pt x="348581" y="950653"/>
                  </a:lnTo>
                  <a:lnTo>
                    <a:pt x="392541" y="961280"/>
                  </a:lnTo>
                  <a:lnTo>
                    <a:pt x="437959" y="967805"/>
                  </a:lnTo>
                  <a:lnTo>
                    <a:pt x="484631" y="970026"/>
                  </a:lnTo>
                  <a:lnTo>
                    <a:pt x="531304" y="967805"/>
                  </a:lnTo>
                  <a:lnTo>
                    <a:pt x="576722" y="961280"/>
                  </a:lnTo>
                  <a:lnTo>
                    <a:pt x="620682" y="950653"/>
                  </a:lnTo>
                  <a:lnTo>
                    <a:pt x="662980" y="936128"/>
                  </a:lnTo>
                  <a:lnTo>
                    <a:pt x="703414" y="917907"/>
                  </a:lnTo>
                  <a:lnTo>
                    <a:pt x="741780" y="896195"/>
                  </a:lnTo>
                  <a:lnTo>
                    <a:pt x="777876" y="871193"/>
                  </a:lnTo>
                  <a:lnTo>
                    <a:pt x="811497" y="843107"/>
                  </a:lnTo>
                  <a:lnTo>
                    <a:pt x="842442" y="812138"/>
                  </a:lnTo>
                  <a:lnTo>
                    <a:pt x="870507" y="778489"/>
                  </a:lnTo>
                  <a:lnTo>
                    <a:pt x="895489" y="742366"/>
                  </a:lnTo>
                  <a:lnTo>
                    <a:pt x="917185" y="703969"/>
                  </a:lnTo>
                  <a:lnTo>
                    <a:pt x="935392" y="663503"/>
                  </a:lnTo>
                  <a:lnTo>
                    <a:pt x="949906" y="621172"/>
                  </a:lnTo>
                  <a:lnTo>
                    <a:pt x="960525" y="577177"/>
                  </a:lnTo>
                  <a:lnTo>
                    <a:pt x="967045" y="531723"/>
                  </a:lnTo>
                  <a:lnTo>
                    <a:pt x="969263" y="485013"/>
                  </a:lnTo>
                  <a:lnTo>
                    <a:pt x="967045" y="438302"/>
                  </a:lnTo>
                  <a:lnTo>
                    <a:pt x="960525" y="392848"/>
                  </a:lnTo>
                  <a:lnTo>
                    <a:pt x="949906" y="348853"/>
                  </a:lnTo>
                  <a:lnTo>
                    <a:pt x="935392" y="306522"/>
                  </a:lnTo>
                  <a:lnTo>
                    <a:pt x="917185" y="266056"/>
                  </a:lnTo>
                  <a:lnTo>
                    <a:pt x="895489" y="227659"/>
                  </a:lnTo>
                  <a:lnTo>
                    <a:pt x="870507" y="191536"/>
                  </a:lnTo>
                  <a:lnTo>
                    <a:pt x="842442" y="157887"/>
                  </a:lnTo>
                  <a:lnTo>
                    <a:pt x="811497" y="126918"/>
                  </a:lnTo>
                  <a:lnTo>
                    <a:pt x="777876" y="98832"/>
                  </a:lnTo>
                  <a:lnTo>
                    <a:pt x="741780" y="73830"/>
                  </a:lnTo>
                  <a:lnTo>
                    <a:pt x="703414" y="52118"/>
                  </a:lnTo>
                  <a:lnTo>
                    <a:pt x="662980" y="33897"/>
                  </a:lnTo>
                  <a:lnTo>
                    <a:pt x="620682" y="19372"/>
                  </a:lnTo>
                  <a:lnTo>
                    <a:pt x="576722" y="8745"/>
                  </a:lnTo>
                  <a:lnTo>
                    <a:pt x="531304" y="2220"/>
                  </a:lnTo>
                  <a:lnTo>
                    <a:pt x="484631" y="0"/>
                  </a:lnTo>
                  <a:close/>
                </a:path>
              </a:pathLst>
            </a:custGeom>
            <a:solidFill>
              <a:srgbClr val="FFFFFF"/>
            </a:solidFill>
          </p:spPr>
          <p:txBody>
            <a:bodyPr wrap="square" lIns="0" tIns="0" rIns="0" bIns="0" rtlCol="0"/>
            <a:lstStyle/>
            <a:p>
              <a:pPr defTabSz="914400"/>
              <a:endParaRPr sz="3600">
                <a:solidFill>
                  <a:srgbClr val="000000"/>
                </a:solidFill>
                <a:latin typeface="Proxima Nova" panose="02000506030000020004" pitchFamily="2" charset="0"/>
              </a:endParaRPr>
            </a:p>
          </p:txBody>
        </p:sp>
      </p:grpSp>
      <p:sp>
        <p:nvSpPr>
          <p:cNvPr id="67" name="object 67"/>
          <p:cNvSpPr txBox="1"/>
          <p:nvPr/>
        </p:nvSpPr>
        <p:spPr>
          <a:xfrm>
            <a:off x="12619778" y="7439583"/>
            <a:ext cx="659130" cy="270587"/>
          </a:xfrm>
          <a:prstGeom prst="rect">
            <a:avLst/>
          </a:prstGeom>
        </p:spPr>
        <p:txBody>
          <a:bodyPr vert="horz" wrap="square" lIns="0" tIns="24130" rIns="0" bIns="0" rtlCol="0">
            <a:spAutoFit/>
          </a:bodyPr>
          <a:lstStyle/>
          <a:p>
            <a:pPr marL="25400" defTabSz="914400">
              <a:spcBef>
                <a:spcPts val="190"/>
              </a:spcBef>
            </a:pPr>
            <a:r>
              <a:rPr sz="1600" b="1" spc="-10" dirty="0">
                <a:solidFill>
                  <a:srgbClr val="000000"/>
                </a:solidFill>
                <a:latin typeface="Proxima Nova" panose="02000506030000020004" pitchFamily="2" charset="0"/>
                <a:cs typeface="Arial"/>
              </a:rPr>
              <a:t>M</a:t>
            </a:r>
            <a:r>
              <a:rPr sz="1600" b="1" spc="-20" dirty="0">
                <a:solidFill>
                  <a:srgbClr val="000000"/>
                </a:solidFill>
                <a:latin typeface="Proxima Nova" panose="02000506030000020004" pitchFamily="2" charset="0"/>
                <a:cs typeface="Arial"/>
              </a:rPr>
              <a:t>OR</a:t>
            </a:r>
            <a:r>
              <a:rPr sz="1600" b="1" spc="-10" dirty="0">
                <a:solidFill>
                  <a:srgbClr val="000000"/>
                </a:solidFill>
                <a:latin typeface="Proxima Nova" panose="02000506030000020004" pitchFamily="2" charset="0"/>
                <a:cs typeface="Arial"/>
              </a:rPr>
              <a:t>E</a:t>
            </a:r>
            <a:endParaRPr sz="1600">
              <a:solidFill>
                <a:srgbClr val="000000"/>
              </a:solidFill>
              <a:latin typeface="Proxima Nova" panose="02000506030000020004" pitchFamily="2" charset="0"/>
              <a:cs typeface="Arial"/>
            </a:endParaRPr>
          </a:p>
        </p:txBody>
      </p:sp>
      <p:sp>
        <p:nvSpPr>
          <p:cNvPr id="68" name="object 68"/>
          <p:cNvSpPr txBox="1"/>
          <p:nvPr/>
        </p:nvSpPr>
        <p:spPr>
          <a:xfrm>
            <a:off x="11574697" y="7439583"/>
            <a:ext cx="581660" cy="270587"/>
          </a:xfrm>
          <a:prstGeom prst="rect">
            <a:avLst/>
          </a:prstGeom>
        </p:spPr>
        <p:txBody>
          <a:bodyPr vert="horz" wrap="square" lIns="0" tIns="24130" rIns="0" bIns="0" rtlCol="0">
            <a:spAutoFit/>
          </a:bodyPr>
          <a:lstStyle/>
          <a:p>
            <a:pPr marL="25400" defTabSz="914400">
              <a:spcBef>
                <a:spcPts val="190"/>
              </a:spcBef>
            </a:pPr>
            <a:r>
              <a:rPr sz="1600" b="1" spc="-20" dirty="0">
                <a:solidFill>
                  <a:srgbClr val="000000"/>
                </a:solidFill>
                <a:latin typeface="Proxima Nova" panose="02000506030000020004" pitchFamily="2" charset="0"/>
                <a:cs typeface="Arial"/>
              </a:rPr>
              <a:t>L</a:t>
            </a:r>
            <a:r>
              <a:rPr sz="1600" b="1" spc="-10" dirty="0">
                <a:solidFill>
                  <a:srgbClr val="000000"/>
                </a:solidFill>
                <a:latin typeface="Proxima Nova" panose="02000506030000020004" pitchFamily="2" charset="0"/>
                <a:cs typeface="Arial"/>
              </a:rPr>
              <a:t>ESS</a:t>
            </a:r>
            <a:endParaRPr sz="1600">
              <a:solidFill>
                <a:srgbClr val="000000"/>
              </a:solidFill>
              <a:latin typeface="Proxima Nova" panose="02000506030000020004" pitchFamily="2" charset="0"/>
              <a:cs typeface="Arial"/>
            </a:endParaRPr>
          </a:p>
        </p:txBody>
      </p:sp>
      <p:grpSp>
        <p:nvGrpSpPr>
          <p:cNvPr id="69" name="object 69"/>
          <p:cNvGrpSpPr/>
          <p:nvPr/>
        </p:nvGrpSpPr>
        <p:grpSpPr>
          <a:xfrm>
            <a:off x="11486870" y="6038088"/>
            <a:ext cx="8957310" cy="2367280"/>
            <a:chOff x="4601625" y="3019044"/>
            <a:chExt cx="4478655" cy="1183640"/>
          </a:xfrm>
        </p:grpSpPr>
        <p:sp>
          <p:nvSpPr>
            <p:cNvPr id="70" name="object 70"/>
            <p:cNvSpPr/>
            <p:nvPr/>
          </p:nvSpPr>
          <p:spPr>
            <a:xfrm>
              <a:off x="4601625" y="3165913"/>
              <a:ext cx="340995" cy="582930"/>
            </a:xfrm>
            <a:custGeom>
              <a:avLst/>
              <a:gdLst/>
              <a:ahLst/>
              <a:cxnLst/>
              <a:rect l="l" t="t" r="r" b="b"/>
              <a:pathLst>
                <a:path w="340995" h="582929">
                  <a:moveTo>
                    <a:pt x="304403" y="0"/>
                  </a:moveTo>
                  <a:lnTo>
                    <a:pt x="259226" y="19958"/>
                  </a:lnTo>
                  <a:lnTo>
                    <a:pt x="217125" y="44021"/>
                  </a:lnTo>
                  <a:lnTo>
                    <a:pt x="178257" y="71863"/>
                  </a:lnTo>
                  <a:lnTo>
                    <a:pt x="142781" y="103159"/>
                  </a:lnTo>
                  <a:lnTo>
                    <a:pt x="110854" y="137586"/>
                  </a:lnTo>
                  <a:lnTo>
                    <a:pt x="82634" y="174816"/>
                  </a:lnTo>
                  <a:lnTo>
                    <a:pt x="58279" y="214527"/>
                  </a:lnTo>
                  <a:lnTo>
                    <a:pt x="37946" y="256391"/>
                  </a:lnTo>
                  <a:lnTo>
                    <a:pt x="21794" y="300085"/>
                  </a:lnTo>
                  <a:lnTo>
                    <a:pt x="9981" y="345284"/>
                  </a:lnTo>
                  <a:lnTo>
                    <a:pt x="2663" y="391663"/>
                  </a:lnTo>
                  <a:lnTo>
                    <a:pt x="0" y="438896"/>
                  </a:lnTo>
                  <a:lnTo>
                    <a:pt x="2148" y="486658"/>
                  </a:lnTo>
                  <a:lnTo>
                    <a:pt x="9266" y="534625"/>
                  </a:lnTo>
                  <a:lnTo>
                    <a:pt x="21511" y="582472"/>
                  </a:lnTo>
                  <a:lnTo>
                    <a:pt x="119263" y="552005"/>
                  </a:lnTo>
                  <a:lnTo>
                    <a:pt x="107903" y="505121"/>
                  </a:lnTo>
                  <a:lnTo>
                    <a:pt x="102772" y="458190"/>
                  </a:lnTo>
                  <a:lnTo>
                    <a:pt x="103627" y="411710"/>
                  </a:lnTo>
                  <a:lnTo>
                    <a:pt x="110227" y="366176"/>
                  </a:lnTo>
                  <a:lnTo>
                    <a:pt x="122332" y="322087"/>
                  </a:lnTo>
                  <a:lnTo>
                    <a:pt x="139699" y="279939"/>
                  </a:lnTo>
                  <a:lnTo>
                    <a:pt x="162086" y="240230"/>
                  </a:lnTo>
                  <a:lnTo>
                    <a:pt x="189254" y="203456"/>
                  </a:lnTo>
                  <a:lnTo>
                    <a:pt x="220959" y="170114"/>
                  </a:lnTo>
                  <a:lnTo>
                    <a:pt x="256962" y="140703"/>
                  </a:lnTo>
                  <a:lnTo>
                    <a:pt x="297019" y="115717"/>
                  </a:lnTo>
                  <a:lnTo>
                    <a:pt x="340890" y="95656"/>
                  </a:lnTo>
                  <a:lnTo>
                    <a:pt x="304403" y="0"/>
                  </a:lnTo>
                  <a:close/>
                </a:path>
              </a:pathLst>
            </a:custGeom>
            <a:solidFill>
              <a:srgbClr val="C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71" name="object 71"/>
            <p:cNvSpPr/>
            <p:nvPr/>
          </p:nvSpPr>
          <p:spPr>
            <a:xfrm>
              <a:off x="4920656" y="3134886"/>
              <a:ext cx="313055" cy="123189"/>
            </a:xfrm>
            <a:custGeom>
              <a:avLst/>
              <a:gdLst/>
              <a:ahLst/>
              <a:cxnLst/>
              <a:rect l="l" t="t" r="r" b="b"/>
              <a:pathLst>
                <a:path w="313054" h="123189">
                  <a:moveTo>
                    <a:pt x="156135" y="0"/>
                  </a:moveTo>
                  <a:lnTo>
                    <a:pt x="103371" y="3384"/>
                  </a:lnTo>
                  <a:lnTo>
                    <a:pt x="51158" y="12675"/>
                  </a:lnTo>
                  <a:lnTo>
                    <a:pt x="0" y="27868"/>
                  </a:lnTo>
                  <a:lnTo>
                    <a:pt x="34239" y="123093"/>
                  </a:lnTo>
                  <a:lnTo>
                    <a:pt x="82602" y="109318"/>
                  </a:lnTo>
                  <a:lnTo>
                    <a:pt x="132045" y="102226"/>
                  </a:lnTo>
                  <a:lnTo>
                    <a:pt x="181886" y="101823"/>
                  </a:lnTo>
                  <a:lnTo>
                    <a:pt x="231439" y="108112"/>
                  </a:lnTo>
                  <a:lnTo>
                    <a:pt x="280022" y="121099"/>
                  </a:lnTo>
                  <a:lnTo>
                    <a:pt x="312699" y="25328"/>
                  </a:lnTo>
                  <a:lnTo>
                    <a:pt x="261302" y="10967"/>
                  </a:lnTo>
                  <a:lnTo>
                    <a:pt x="208946" y="2525"/>
                  </a:lnTo>
                  <a:lnTo>
                    <a:pt x="156135" y="0"/>
                  </a:lnTo>
                  <a:close/>
                </a:path>
              </a:pathLst>
            </a:custGeom>
            <a:solidFill>
              <a:srgbClr val="1E9BD6"/>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72" name="object 72"/>
            <p:cNvSpPr/>
            <p:nvPr/>
          </p:nvSpPr>
          <p:spPr>
            <a:xfrm>
              <a:off x="5210451" y="3167468"/>
              <a:ext cx="337185" cy="565785"/>
            </a:xfrm>
            <a:custGeom>
              <a:avLst/>
              <a:gdLst/>
              <a:ahLst/>
              <a:cxnLst/>
              <a:rect l="l" t="t" r="r" b="b"/>
              <a:pathLst>
                <a:path w="337185" h="565785">
                  <a:moveTo>
                    <a:pt x="36372" y="0"/>
                  </a:moveTo>
                  <a:lnTo>
                    <a:pt x="0" y="92748"/>
                  </a:lnTo>
                  <a:lnTo>
                    <a:pt x="42761" y="112652"/>
                  </a:lnTo>
                  <a:lnTo>
                    <a:pt x="81904" y="137223"/>
                  </a:lnTo>
                  <a:lnTo>
                    <a:pt x="117200" y="166005"/>
                  </a:lnTo>
                  <a:lnTo>
                    <a:pt x="148418" y="198541"/>
                  </a:lnTo>
                  <a:lnTo>
                    <a:pt x="175331" y="234376"/>
                  </a:lnTo>
                  <a:lnTo>
                    <a:pt x="197708" y="273051"/>
                  </a:lnTo>
                  <a:lnTo>
                    <a:pt x="215321" y="314111"/>
                  </a:lnTo>
                  <a:lnTo>
                    <a:pt x="227941" y="357100"/>
                  </a:lnTo>
                  <a:lnTo>
                    <a:pt x="235338" y="401559"/>
                  </a:lnTo>
                  <a:lnTo>
                    <a:pt x="237283" y="447034"/>
                  </a:lnTo>
                  <a:lnTo>
                    <a:pt x="233547" y="493068"/>
                  </a:lnTo>
                  <a:lnTo>
                    <a:pt x="223900" y="539203"/>
                  </a:lnTo>
                  <a:lnTo>
                    <a:pt x="319963" y="565594"/>
                  </a:lnTo>
                  <a:lnTo>
                    <a:pt x="330342" y="518847"/>
                  </a:lnTo>
                  <a:lnTo>
                    <a:pt x="335894" y="472109"/>
                  </a:lnTo>
                  <a:lnTo>
                    <a:pt x="336768" y="425675"/>
                  </a:lnTo>
                  <a:lnTo>
                    <a:pt x="333111" y="379841"/>
                  </a:lnTo>
                  <a:lnTo>
                    <a:pt x="325072" y="334904"/>
                  </a:lnTo>
                  <a:lnTo>
                    <a:pt x="312801" y="291160"/>
                  </a:lnTo>
                  <a:lnTo>
                    <a:pt x="296445" y="248905"/>
                  </a:lnTo>
                  <a:lnTo>
                    <a:pt x="276153" y="208435"/>
                  </a:lnTo>
                  <a:lnTo>
                    <a:pt x="252073" y="170046"/>
                  </a:lnTo>
                  <a:lnTo>
                    <a:pt x="224354" y="134034"/>
                  </a:lnTo>
                  <a:lnTo>
                    <a:pt x="193145" y="100696"/>
                  </a:lnTo>
                  <a:lnTo>
                    <a:pt x="158593" y="70327"/>
                  </a:lnTo>
                  <a:lnTo>
                    <a:pt x="120848" y="43224"/>
                  </a:lnTo>
                  <a:lnTo>
                    <a:pt x="80059" y="19683"/>
                  </a:lnTo>
                  <a:lnTo>
                    <a:pt x="36372" y="0"/>
                  </a:lnTo>
                  <a:close/>
                </a:path>
              </a:pathLst>
            </a:custGeom>
            <a:solidFill>
              <a:srgbClr val="00AF5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73" name="object 73"/>
            <p:cNvSpPr/>
            <p:nvPr/>
          </p:nvSpPr>
          <p:spPr>
            <a:xfrm>
              <a:off x="7895844" y="3019044"/>
              <a:ext cx="1184275" cy="1183640"/>
            </a:xfrm>
            <a:custGeom>
              <a:avLst/>
              <a:gdLst/>
              <a:ahLst/>
              <a:cxnLst/>
              <a:rect l="l" t="t" r="r" b="b"/>
              <a:pathLst>
                <a:path w="1184275" h="1183639">
                  <a:moveTo>
                    <a:pt x="592074" y="0"/>
                  </a:moveTo>
                  <a:lnTo>
                    <a:pt x="543513" y="1961"/>
                  </a:lnTo>
                  <a:lnTo>
                    <a:pt x="496035" y="7744"/>
                  </a:lnTo>
                  <a:lnTo>
                    <a:pt x="449789" y="17196"/>
                  </a:lnTo>
                  <a:lnTo>
                    <a:pt x="404930" y="30164"/>
                  </a:lnTo>
                  <a:lnTo>
                    <a:pt x="361609" y="46498"/>
                  </a:lnTo>
                  <a:lnTo>
                    <a:pt x="319979" y="66043"/>
                  </a:lnTo>
                  <a:lnTo>
                    <a:pt x="280191" y="88649"/>
                  </a:lnTo>
                  <a:lnTo>
                    <a:pt x="242400" y="114162"/>
                  </a:lnTo>
                  <a:lnTo>
                    <a:pt x="206756" y="142430"/>
                  </a:lnTo>
                  <a:lnTo>
                    <a:pt x="173412" y="173302"/>
                  </a:lnTo>
                  <a:lnTo>
                    <a:pt x="142520" y="206625"/>
                  </a:lnTo>
                  <a:lnTo>
                    <a:pt x="114234" y="242246"/>
                  </a:lnTo>
                  <a:lnTo>
                    <a:pt x="88704" y="280014"/>
                  </a:lnTo>
                  <a:lnTo>
                    <a:pt x="66085" y="319775"/>
                  </a:lnTo>
                  <a:lnTo>
                    <a:pt x="46527" y="361379"/>
                  </a:lnTo>
                  <a:lnTo>
                    <a:pt x="30183" y="404671"/>
                  </a:lnTo>
                  <a:lnTo>
                    <a:pt x="17206" y="449502"/>
                  </a:lnTo>
                  <a:lnTo>
                    <a:pt x="7749" y="495717"/>
                  </a:lnTo>
                  <a:lnTo>
                    <a:pt x="1962" y="543164"/>
                  </a:lnTo>
                  <a:lnTo>
                    <a:pt x="0" y="591692"/>
                  </a:lnTo>
                  <a:lnTo>
                    <a:pt x="1962" y="640221"/>
                  </a:lnTo>
                  <a:lnTo>
                    <a:pt x="7749" y="687668"/>
                  </a:lnTo>
                  <a:lnTo>
                    <a:pt x="17206" y="733883"/>
                  </a:lnTo>
                  <a:lnTo>
                    <a:pt x="30183" y="778714"/>
                  </a:lnTo>
                  <a:lnTo>
                    <a:pt x="46527" y="822006"/>
                  </a:lnTo>
                  <a:lnTo>
                    <a:pt x="66085" y="863610"/>
                  </a:lnTo>
                  <a:lnTo>
                    <a:pt x="88704" y="903371"/>
                  </a:lnTo>
                  <a:lnTo>
                    <a:pt x="114234" y="941139"/>
                  </a:lnTo>
                  <a:lnTo>
                    <a:pt x="142520" y="976760"/>
                  </a:lnTo>
                  <a:lnTo>
                    <a:pt x="173412" y="1010083"/>
                  </a:lnTo>
                  <a:lnTo>
                    <a:pt x="206756" y="1040955"/>
                  </a:lnTo>
                  <a:lnTo>
                    <a:pt x="242400" y="1069223"/>
                  </a:lnTo>
                  <a:lnTo>
                    <a:pt x="280191" y="1094736"/>
                  </a:lnTo>
                  <a:lnTo>
                    <a:pt x="319979" y="1117342"/>
                  </a:lnTo>
                  <a:lnTo>
                    <a:pt x="361609" y="1136887"/>
                  </a:lnTo>
                  <a:lnTo>
                    <a:pt x="404930" y="1153221"/>
                  </a:lnTo>
                  <a:lnTo>
                    <a:pt x="449789" y="1166189"/>
                  </a:lnTo>
                  <a:lnTo>
                    <a:pt x="496035" y="1175641"/>
                  </a:lnTo>
                  <a:lnTo>
                    <a:pt x="543513" y="1181424"/>
                  </a:lnTo>
                  <a:lnTo>
                    <a:pt x="592074" y="1183385"/>
                  </a:lnTo>
                  <a:lnTo>
                    <a:pt x="640632" y="1181424"/>
                  </a:lnTo>
                  <a:lnTo>
                    <a:pt x="688109" y="1175641"/>
                  </a:lnTo>
                  <a:lnTo>
                    <a:pt x="734354" y="1166189"/>
                  </a:lnTo>
                  <a:lnTo>
                    <a:pt x="779212" y="1153221"/>
                  </a:lnTo>
                  <a:lnTo>
                    <a:pt x="822533" y="1136887"/>
                  </a:lnTo>
                  <a:lnTo>
                    <a:pt x="864163" y="1117342"/>
                  </a:lnTo>
                  <a:lnTo>
                    <a:pt x="903950" y="1094736"/>
                  </a:lnTo>
                  <a:lnTo>
                    <a:pt x="941742" y="1069223"/>
                  </a:lnTo>
                  <a:lnTo>
                    <a:pt x="977386" y="1040955"/>
                  </a:lnTo>
                  <a:lnTo>
                    <a:pt x="1010731" y="1010083"/>
                  </a:lnTo>
                  <a:lnTo>
                    <a:pt x="1041623" y="976760"/>
                  </a:lnTo>
                  <a:lnTo>
                    <a:pt x="1069910" y="941139"/>
                  </a:lnTo>
                  <a:lnTo>
                    <a:pt x="1095440" y="903371"/>
                  </a:lnTo>
                  <a:lnTo>
                    <a:pt x="1118060" y="863610"/>
                  </a:lnTo>
                  <a:lnTo>
                    <a:pt x="1137618" y="822006"/>
                  </a:lnTo>
                  <a:lnTo>
                    <a:pt x="1153963" y="778714"/>
                  </a:lnTo>
                  <a:lnTo>
                    <a:pt x="1166940" y="733883"/>
                  </a:lnTo>
                  <a:lnTo>
                    <a:pt x="1176398" y="687668"/>
                  </a:lnTo>
                  <a:lnTo>
                    <a:pt x="1182185" y="640221"/>
                  </a:lnTo>
                  <a:lnTo>
                    <a:pt x="1184148" y="591692"/>
                  </a:lnTo>
                  <a:lnTo>
                    <a:pt x="1182185" y="543164"/>
                  </a:lnTo>
                  <a:lnTo>
                    <a:pt x="1176398" y="495717"/>
                  </a:lnTo>
                  <a:lnTo>
                    <a:pt x="1166940" y="449502"/>
                  </a:lnTo>
                  <a:lnTo>
                    <a:pt x="1153963" y="404671"/>
                  </a:lnTo>
                  <a:lnTo>
                    <a:pt x="1137618" y="361379"/>
                  </a:lnTo>
                  <a:lnTo>
                    <a:pt x="1118060" y="319775"/>
                  </a:lnTo>
                  <a:lnTo>
                    <a:pt x="1095440" y="280014"/>
                  </a:lnTo>
                  <a:lnTo>
                    <a:pt x="1069910" y="242246"/>
                  </a:lnTo>
                  <a:lnTo>
                    <a:pt x="1041623" y="206625"/>
                  </a:lnTo>
                  <a:lnTo>
                    <a:pt x="1010731" y="173302"/>
                  </a:lnTo>
                  <a:lnTo>
                    <a:pt x="977386" y="142430"/>
                  </a:lnTo>
                  <a:lnTo>
                    <a:pt x="941742" y="114162"/>
                  </a:lnTo>
                  <a:lnTo>
                    <a:pt x="903950" y="88649"/>
                  </a:lnTo>
                  <a:lnTo>
                    <a:pt x="864163" y="66043"/>
                  </a:lnTo>
                  <a:lnTo>
                    <a:pt x="822533" y="46498"/>
                  </a:lnTo>
                  <a:lnTo>
                    <a:pt x="779212" y="30164"/>
                  </a:lnTo>
                  <a:lnTo>
                    <a:pt x="734354" y="17196"/>
                  </a:lnTo>
                  <a:lnTo>
                    <a:pt x="688109" y="7744"/>
                  </a:lnTo>
                  <a:lnTo>
                    <a:pt x="640632" y="1961"/>
                  </a:lnTo>
                  <a:lnTo>
                    <a:pt x="592074" y="0"/>
                  </a:lnTo>
                  <a:close/>
                </a:path>
              </a:pathLst>
            </a:custGeom>
            <a:solidFill>
              <a:srgbClr val="0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74" name="object 74"/>
            <p:cNvSpPr/>
            <p:nvPr/>
          </p:nvSpPr>
          <p:spPr>
            <a:xfrm>
              <a:off x="8003285" y="3122676"/>
              <a:ext cx="970280" cy="970280"/>
            </a:xfrm>
            <a:custGeom>
              <a:avLst/>
              <a:gdLst/>
              <a:ahLst/>
              <a:cxnLst/>
              <a:rect l="l" t="t" r="r" b="b"/>
              <a:pathLst>
                <a:path w="970279" h="970279">
                  <a:moveTo>
                    <a:pt x="485013" y="0"/>
                  </a:moveTo>
                  <a:lnTo>
                    <a:pt x="438302" y="2220"/>
                  </a:lnTo>
                  <a:lnTo>
                    <a:pt x="392848" y="8745"/>
                  </a:lnTo>
                  <a:lnTo>
                    <a:pt x="348853" y="19372"/>
                  </a:lnTo>
                  <a:lnTo>
                    <a:pt x="306522" y="33897"/>
                  </a:lnTo>
                  <a:lnTo>
                    <a:pt x="266056" y="52118"/>
                  </a:lnTo>
                  <a:lnTo>
                    <a:pt x="227659" y="73830"/>
                  </a:lnTo>
                  <a:lnTo>
                    <a:pt x="191536" y="98832"/>
                  </a:lnTo>
                  <a:lnTo>
                    <a:pt x="157887" y="126918"/>
                  </a:lnTo>
                  <a:lnTo>
                    <a:pt x="126918" y="157887"/>
                  </a:lnTo>
                  <a:lnTo>
                    <a:pt x="98832" y="191536"/>
                  </a:lnTo>
                  <a:lnTo>
                    <a:pt x="73830" y="227659"/>
                  </a:lnTo>
                  <a:lnTo>
                    <a:pt x="52118" y="266056"/>
                  </a:lnTo>
                  <a:lnTo>
                    <a:pt x="33897" y="306522"/>
                  </a:lnTo>
                  <a:lnTo>
                    <a:pt x="19372" y="348853"/>
                  </a:lnTo>
                  <a:lnTo>
                    <a:pt x="8745" y="392848"/>
                  </a:lnTo>
                  <a:lnTo>
                    <a:pt x="2220" y="438302"/>
                  </a:lnTo>
                  <a:lnTo>
                    <a:pt x="0" y="485013"/>
                  </a:lnTo>
                  <a:lnTo>
                    <a:pt x="2220" y="531723"/>
                  </a:lnTo>
                  <a:lnTo>
                    <a:pt x="8745" y="577177"/>
                  </a:lnTo>
                  <a:lnTo>
                    <a:pt x="19372" y="621172"/>
                  </a:lnTo>
                  <a:lnTo>
                    <a:pt x="33897" y="663503"/>
                  </a:lnTo>
                  <a:lnTo>
                    <a:pt x="52118" y="703969"/>
                  </a:lnTo>
                  <a:lnTo>
                    <a:pt x="73830" y="742366"/>
                  </a:lnTo>
                  <a:lnTo>
                    <a:pt x="98832" y="778489"/>
                  </a:lnTo>
                  <a:lnTo>
                    <a:pt x="126918" y="812138"/>
                  </a:lnTo>
                  <a:lnTo>
                    <a:pt x="157887" y="843107"/>
                  </a:lnTo>
                  <a:lnTo>
                    <a:pt x="191536" y="871193"/>
                  </a:lnTo>
                  <a:lnTo>
                    <a:pt x="227659" y="896195"/>
                  </a:lnTo>
                  <a:lnTo>
                    <a:pt x="266056" y="917907"/>
                  </a:lnTo>
                  <a:lnTo>
                    <a:pt x="306522" y="936128"/>
                  </a:lnTo>
                  <a:lnTo>
                    <a:pt x="348853" y="950653"/>
                  </a:lnTo>
                  <a:lnTo>
                    <a:pt x="392848" y="961280"/>
                  </a:lnTo>
                  <a:lnTo>
                    <a:pt x="438302" y="967805"/>
                  </a:lnTo>
                  <a:lnTo>
                    <a:pt x="485013" y="970026"/>
                  </a:lnTo>
                  <a:lnTo>
                    <a:pt x="531723" y="967805"/>
                  </a:lnTo>
                  <a:lnTo>
                    <a:pt x="577177" y="961280"/>
                  </a:lnTo>
                  <a:lnTo>
                    <a:pt x="621172" y="950653"/>
                  </a:lnTo>
                  <a:lnTo>
                    <a:pt x="663503" y="936128"/>
                  </a:lnTo>
                  <a:lnTo>
                    <a:pt x="703969" y="917907"/>
                  </a:lnTo>
                  <a:lnTo>
                    <a:pt x="742366" y="896195"/>
                  </a:lnTo>
                  <a:lnTo>
                    <a:pt x="778489" y="871193"/>
                  </a:lnTo>
                  <a:lnTo>
                    <a:pt x="812138" y="843107"/>
                  </a:lnTo>
                  <a:lnTo>
                    <a:pt x="843107" y="812138"/>
                  </a:lnTo>
                  <a:lnTo>
                    <a:pt x="871193" y="778489"/>
                  </a:lnTo>
                  <a:lnTo>
                    <a:pt x="896195" y="742366"/>
                  </a:lnTo>
                  <a:lnTo>
                    <a:pt x="917907" y="703969"/>
                  </a:lnTo>
                  <a:lnTo>
                    <a:pt x="936128" y="663503"/>
                  </a:lnTo>
                  <a:lnTo>
                    <a:pt x="950653" y="621172"/>
                  </a:lnTo>
                  <a:lnTo>
                    <a:pt x="961280" y="577177"/>
                  </a:lnTo>
                  <a:lnTo>
                    <a:pt x="967805" y="531723"/>
                  </a:lnTo>
                  <a:lnTo>
                    <a:pt x="970026" y="485013"/>
                  </a:lnTo>
                  <a:lnTo>
                    <a:pt x="967805" y="438302"/>
                  </a:lnTo>
                  <a:lnTo>
                    <a:pt x="961280" y="392848"/>
                  </a:lnTo>
                  <a:lnTo>
                    <a:pt x="950653" y="348853"/>
                  </a:lnTo>
                  <a:lnTo>
                    <a:pt x="936128" y="306522"/>
                  </a:lnTo>
                  <a:lnTo>
                    <a:pt x="917907" y="266056"/>
                  </a:lnTo>
                  <a:lnTo>
                    <a:pt x="896195" y="227659"/>
                  </a:lnTo>
                  <a:lnTo>
                    <a:pt x="871193" y="191536"/>
                  </a:lnTo>
                  <a:lnTo>
                    <a:pt x="843107" y="157887"/>
                  </a:lnTo>
                  <a:lnTo>
                    <a:pt x="812138" y="126918"/>
                  </a:lnTo>
                  <a:lnTo>
                    <a:pt x="778489" y="98832"/>
                  </a:lnTo>
                  <a:lnTo>
                    <a:pt x="742366" y="73830"/>
                  </a:lnTo>
                  <a:lnTo>
                    <a:pt x="703969" y="52118"/>
                  </a:lnTo>
                  <a:lnTo>
                    <a:pt x="663503" y="33897"/>
                  </a:lnTo>
                  <a:lnTo>
                    <a:pt x="621172" y="19372"/>
                  </a:lnTo>
                  <a:lnTo>
                    <a:pt x="577177" y="8745"/>
                  </a:lnTo>
                  <a:lnTo>
                    <a:pt x="531723" y="2220"/>
                  </a:lnTo>
                  <a:lnTo>
                    <a:pt x="485013" y="0"/>
                  </a:lnTo>
                  <a:close/>
                </a:path>
              </a:pathLst>
            </a:custGeom>
            <a:solidFill>
              <a:srgbClr val="FFFFFF"/>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75" name="object 75"/>
            <p:cNvSpPr/>
            <p:nvPr/>
          </p:nvSpPr>
          <p:spPr>
            <a:xfrm>
              <a:off x="8015384" y="3165864"/>
              <a:ext cx="341630" cy="582930"/>
            </a:xfrm>
            <a:custGeom>
              <a:avLst/>
              <a:gdLst/>
              <a:ahLst/>
              <a:cxnLst/>
              <a:rect l="l" t="t" r="r" b="b"/>
              <a:pathLst>
                <a:path w="341629" h="582929">
                  <a:moveTo>
                    <a:pt x="304771" y="0"/>
                  </a:moveTo>
                  <a:lnTo>
                    <a:pt x="259535" y="19954"/>
                  </a:lnTo>
                  <a:lnTo>
                    <a:pt x="217379" y="44017"/>
                  </a:lnTo>
                  <a:lnTo>
                    <a:pt x="178461" y="71862"/>
                  </a:lnTo>
                  <a:lnTo>
                    <a:pt x="142940" y="103163"/>
                  </a:lnTo>
                  <a:lnTo>
                    <a:pt x="110972" y="137597"/>
                  </a:lnTo>
                  <a:lnTo>
                    <a:pt x="82718" y="174837"/>
                  </a:lnTo>
                  <a:lnTo>
                    <a:pt x="58333" y="214558"/>
                  </a:lnTo>
                  <a:lnTo>
                    <a:pt x="37977" y="256436"/>
                  </a:lnTo>
                  <a:lnTo>
                    <a:pt x="21808" y="300144"/>
                  </a:lnTo>
                  <a:lnTo>
                    <a:pt x="9983" y="345358"/>
                  </a:lnTo>
                  <a:lnTo>
                    <a:pt x="2661" y="391752"/>
                  </a:lnTo>
                  <a:lnTo>
                    <a:pt x="0" y="439001"/>
                  </a:lnTo>
                  <a:lnTo>
                    <a:pt x="2157" y="486779"/>
                  </a:lnTo>
                  <a:lnTo>
                    <a:pt x="9291" y="534762"/>
                  </a:lnTo>
                  <a:lnTo>
                    <a:pt x="21561" y="582625"/>
                  </a:lnTo>
                  <a:lnTo>
                    <a:pt x="119313" y="552157"/>
                  </a:lnTo>
                  <a:lnTo>
                    <a:pt x="107924" y="505256"/>
                  </a:lnTo>
                  <a:lnTo>
                    <a:pt x="102776" y="458307"/>
                  </a:lnTo>
                  <a:lnTo>
                    <a:pt x="103626" y="411806"/>
                  </a:lnTo>
                  <a:lnTo>
                    <a:pt x="110233" y="366253"/>
                  </a:lnTo>
                  <a:lnTo>
                    <a:pt x="122353" y="322144"/>
                  </a:lnTo>
                  <a:lnTo>
                    <a:pt x="139745" y="279979"/>
                  </a:lnTo>
                  <a:lnTo>
                    <a:pt x="162168" y="240254"/>
                  </a:lnTo>
                  <a:lnTo>
                    <a:pt x="189378" y="203468"/>
                  </a:lnTo>
                  <a:lnTo>
                    <a:pt x="221134" y="170119"/>
                  </a:lnTo>
                  <a:lnTo>
                    <a:pt x="257194" y="140704"/>
                  </a:lnTo>
                  <a:lnTo>
                    <a:pt x="297316" y="115721"/>
                  </a:lnTo>
                  <a:lnTo>
                    <a:pt x="341258" y="95669"/>
                  </a:lnTo>
                  <a:lnTo>
                    <a:pt x="304771" y="0"/>
                  </a:lnTo>
                  <a:close/>
                </a:path>
              </a:pathLst>
            </a:custGeom>
            <a:solidFill>
              <a:srgbClr val="C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76" name="object 76"/>
            <p:cNvSpPr/>
            <p:nvPr/>
          </p:nvSpPr>
          <p:spPr>
            <a:xfrm>
              <a:off x="8334418" y="3134886"/>
              <a:ext cx="313055" cy="123189"/>
            </a:xfrm>
            <a:custGeom>
              <a:avLst/>
              <a:gdLst/>
              <a:ahLst/>
              <a:cxnLst/>
              <a:rect l="l" t="t" r="r" b="b"/>
              <a:pathLst>
                <a:path w="313054" h="123189">
                  <a:moveTo>
                    <a:pt x="156135" y="0"/>
                  </a:moveTo>
                  <a:lnTo>
                    <a:pt x="103371" y="3384"/>
                  </a:lnTo>
                  <a:lnTo>
                    <a:pt x="51158" y="12675"/>
                  </a:lnTo>
                  <a:lnTo>
                    <a:pt x="0" y="27868"/>
                  </a:lnTo>
                  <a:lnTo>
                    <a:pt x="34239" y="123093"/>
                  </a:lnTo>
                  <a:lnTo>
                    <a:pt x="82602" y="109318"/>
                  </a:lnTo>
                  <a:lnTo>
                    <a:pt x="132045" y="102226"/>
                  </a:lnTo>
                  <a:lnTo>
                    <a:pt x="181886" y="101823"/>
                  </a:lnTo>
                  <a:lnTo>
                    <a:pt x="231439" y="108112"/>
                  </a:lnTo>
                  <a:lnTo>
                    <a:pt x="280022" y="121099"/>
                  </a:lnTo>
                  <a:lnTo>
                    <a:pt x="312699" y="25328"/>
                  </a:lnTo>
                  <a:lnTo>
                    <a:pt x="261302" y="10967"/>
                  </a:lnTo>
                  <a:lnTo>
                    <a:pt x="208946" y="2525"/>
                  </a:lnTo>
                  <a:lnTo>
                    <a:pt x="156135" y="0"/>
                  </a:lnTo>
                  <a:close/>
                </a:path>
              </a:pathLst>
            </a:custGeom>
            <a:solidFill>
              <a:srgbClr val="1E9BD6"/>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77" name="object 77"/>
            <p:cNvSpPr/>
            <p:nvPr/>
          </p:nvSpPr>
          <p:spPr>
            <a:xfrm>
              <a:off x="8624575" y="3167517"/>
              <a:ext cx="336550" cy="565785"/>
            </a:xfrm>
            <a:custGeom>
              <a:avLst/>
              <a:gdLst/>
              <a:ahLst/>
              <a:cxnLst/>
              <a:rect l="l" t="t" r="r" b="b"/>
              <a:pathLst>
                <a:path w="336550" h="565785">
                  <a:moveTo>
                    <a:pt x="36372" y="0"/>
                  </a:moveTo>
                  <a:lnTo>
                    <a:pt x="0" y="92748"/>
                  </a:lnTo>
                  <a:lnTo>
                    <a:pt x="42693" y="112656"/>
                  </a:lnTo>
                  <a:lnTo>
                    <a:pt x="81774" y="137227"/>
                  </a:lnTo>
                  <a:lnTo>
                    <a:pt x="117013" y="166005"/>
                  </a:lnTo>
                  <a:lnTo>
                    <a:pt x="148181" y="198533"/>
                  </a:lnTo>
                  <a:lnTo>
                    <a:pt x="175050" y="234357"/>
                  </a:lnTo>
                  <a:lnTo>
                    <a:pt x="197392" y="273019"/>
                  </a:lnTo>
                  <a:lnTo>
                    <a:pt x="214979" y="314064"/>
                  </a:lnTo>
                  <a:lnTo>
                    <a:pt x="227582" y="357036"/>
                  </a:lnTo>
                  <a:lnTo>
                    <a:pt x="234972" y="401477"/>
                  </a:lnTo>
                  <a:lnTo>
                    <a:pt x="236921" y="446933"/>
                  </a:lnTo>
                  <a:lnTo>
                    <a:pt x="233201" y="492947"/>
                  </a:lnTo>
                  <a:lnTo>
                    <a:pt x="223583" y="539064"/>
                  </a:lnTo>
                  <a:lnTo>
                    <a:pt x="319646" y="565454"/>
                  </a:lnTo>
                  <a:lnTo>
                    <a:pt x="330003" y="518723"/>
                  </a:lnTo>
                  <a:lnTo>
                    <a:pt x="335541" y="472000"/>
                  </a:lnTo>
                  <a:lnTo>
                    <a:pt x="336406" y="425581"/>
                  </a:lnTo>
                  <a:lnTo>
                    <a:pt x="332749" y="379763"/>
                  </a:lnTo>
                  <a:lnTo>
                    <a:pt x="324716" y="334840"/>
                  </a:lnTo>
                  <a:lnTo>
                    <a:pt x="312456" y="291110"/>
                  </a:lnTo>
                  <a:lnTo>
                    <a:pt x="296118" y="248867"/>
                  </a:lnTo>
                  <a:lnTo>
                    <a:pt x="275849" y="208408"/>
                  </a:lnTo>
                  <a:lnTo>
                    <a:pt x="251798" y="170029"/>
                  </a:lnTo>
                  <a:lnTo>
                    <a:pt x="224114" y="134026"/>
                  </a:lnTo>
                  <a:lnTo>
                    <a:pt x="192943" y="100694"/>
                  </a:lnTo>
                  <a:lnTo>
                    <a:pt x="158436" y="70329"/>
                  </a:lnTo>
                  <a:lnTo>
                    <a:pt x="120739" y="43228"/>
                  </a:lnTo>
                  <a:lnTo>
                    <a:pt x="80002" y="19686"/>
                  </a:lnTo>
                  <a:lnTo>
                    <a:pt x="36372" y="0"/>
                  </a:lnTo>
                  <a:close/>
                </a:path>
              </a:pathLst>
            </a:custGeom>
            <a:solidFill>
              <a:srgbClr val="00AF50"/>
            </a:solidFill>
          </p:spPr>
          <p:txBody>
            <a:bodyPr wrap="square" lIns="0" tIns="0" rIns="0" bIns="0" rtlCol="0"/>
            <a:lstStyle/>
            <a:p>
              <a:pPr defTabSz="914400"/>
              <a:endParaRPr sz="3600">
                <a:solidFill>
                  <a:srgbClr val="000000"/>
                </a:solidFill>
                <a:latin typeface="Proxima Nova" panose="02000506030000020004" pitchFamily="2" charset="0"/>
              </a:endParaRPr>
            </a:p>
          </p:txBody>
        </p:sp>
      </p:grpSp>
      <p:sp>
        <p:nvSpPr>
          <p:cNvPr id="78" name="object 78"/>
          <p:cNvSpPr txBox="1"/>
          <p:nvPr/>
        </p:nvSpPr>
        <p:spPr>
          <a:xfrm>
            <a:off x="13864562" y="6722077"/>
            <a:ext cx="4049886" cy="636072"/>
          </a:xfrm>
          <a:prstGeom prst="rect">
            <a:avLst/>
          </a:prstGeom>
        </p:spPr>
        <p:txBody>
          <a:bodyPr vert="horz" wrap="square" lIns="0" tIns="25400" rIns="0" bIns="0" rtlCol="0">
            <a:spAutoFit/>
          </a:bodyPr>
          <a:lstStyle/>
          <a:p>
            <a:pPr marL="1372870" marR="15240" indent="-1117600" defTabSz="914400">
              <a:spcBef>
                <a:spcPts val="200"/>
              </a:spcBef>
            </a:pPr>
            <a:r>
              <a:rPr lang="en-US" sz="2000" b="1" spc="-10" dirty="0">
                <a:solidFill>
                  <a:srgbClr val="000000"/>
                </a:solidFill>
                <a:latin typeface="Proxima Nova" panose="02000506030000020004" pitchFamily="2" charset="0"/>
                <a:cs typeface="Arial"/>
              </a:rPr>
              <a:t>Revenue as Percent of Assets</a:t>
            </a:r>
            <a:endParaRPr lang="en-US" sz="2000" b="1" dirty="0">
              <a:solidFill>
                <a:srgbClr val="000000"/>
              </a:solidFill>
              <a:latin typeface="Proxima Nova" panose="02000506030000020004" pitchFamily="2" charset="0"/>
              <a:cs typeface="Arial"/>
            </a:endParaRPr>
          </a:p>
          <a:p>
            <a:pPr marL="1372870" marR="15240" indent="-1117600" algn="ctr" defTabSz="914400">
              <a:spcBef>
                <a:spcPts val="200"/>
              </a:spcBef>
            </a:pPr>
            <a:r>
              <a:rPr lang="en-US" spc="-20" dirty="0">
                <a:solidFill>
                  <a:srgbClr val="000000"/>
                </a:solidFill>
                <a:latin typeface="Proxima Nova" panose="02000506030000020004" pitchFamily="2" charset="0"/>
                <a:cs typeface="Arial"/>
              </a:rPr>
              <a:t>Less Revenue = More Sensitive</a:t>
            </a:r>
            <a:endParaRPr dirty="0">
              <a:solidFill>
                <a:srgbClr val="000000"/>
              </a:solidFill>
              <a:latin typeface="Proxima Nova" panose="02000506030000020004" pitchFamily="2" charset="0"/>
              <a:cs typeface="Arial"/>
            </a:endParaRPr>
          </a:p>
        </p:txBody>
      </p:sp>
      <p:sp>
        <p:nvSpPr>
          <p:cNvPr id="79" name="object 79"/>
          <p:cNvSpPr txBox="1"/>
          <p:nvPr/>
        </p:nvSpPr>
        <p:spPr>
          <a:xfrm>
            <a:off x="19449738" y="7439583"/>
            <a:ext cx="659130" cy="270587"/>
          </a:xfrm>
          <a:prstGeom prst="rect">
            <a:avLst/>
          </a:prstGeom>
        </p:spPr>
        <p:txBody>
          <a:bodyPr vert="horz" wrap="square" lIns="0" tIns="24130" rIns="0" bIns="0" rtlCol="0">
            <a:spAutoFit/>
          </a:bodyPr>
          <a:lstStyle/>
          <a:p>
            <a:pPr marL="25400" defTabSz="914400">
              <a:spcBef>
                <a:spcPts val="190"/>
              </a:spcBef>
            </a:pPr>
            <a:r>
              <a:rPr sz="1600" b="1" spc="-10" dirty="0">
                <a:solidFill>
                  <a:srgbClr val="000000"/>
                </a:solidFill>
                <a:latin typeface="Proxima Nova" panose="02000506030000020004" pitchFamily="2" charset="0"/>
                <a:cs typeface="Arial"/>
              </a:rPr>
              <a:t>M</a:t>
            </a:r>
            <a:r>
              <a:rPr sz="1600" b="1" spc="-20" dirty="0">
                <a:solidFill>
                  <a:srgbClr val="000000"/>
                </a:solidFill>
                <a:latin typeface="Proxima Nova" panose="02000506030000020004" pitchFamily="2" charset="0"/>
                <a:cs typeface="Arial"/>
              </a:rPr>
              <a:t>OR</a:t>
            </a:r>
            <a:r>
              <a:rPr sz="1600" b="1" spc="-10" dirty="0">
                <a:solidFill>
                  <a:srgbClr val="000000"/>
                </a:solidFill>
                <a:latin typeface="Proxima Nova" panose="02000506030000020004" pitchFamily="2" charset="0"/>
                <a:cs typeface="Arial"/>
              </a:rPr>
              <a:t>E</a:t>
            </a:r>
            <a:endParaRPr sz="1600">
              <a:solidFill>
                <a:srgbClr val="000000"/>
              </a:solidFill>
              <a:latin typeface="Proxima Nova" panose="02000506030000020004" pitchFamily="2" charset="0"/>
              <a:cs typeface="Arial"/>
            </a:endParaRPr>
          </a:p>
        </p:txBody>
      </p:sp>
      <p:sp>
        <p:nvSpPr>
          <p:cNvPr id="80" name="object 80"/>
          <p:cNvSpPr txBox="1"/>
          <p:nvPr/>
        </p:nvSpPr>
        <p:spPr>
          <a:xfrm>
            <a:off x="18455331" y="7439583"/>
            <a:ext cx="581660" cy="270587"/>
          </a:xfrm>
          <a:prstGeom prst="rect">
            <a:avLst/>
          </a:prstGeom>
        </p:spPr>
        <p:txBody>
          <a:bodyPr vert="horz" wrap="square" lIns="0" tIns="24130" rIns="0" bIns="0" rtlCol="0">
            <a:spAutoFit/>
          </a:bodyPr>
          <a:lstStyle/>
          <a:p>
            <a:pPr marL="25400" defTabSz="914400">
              <a:spcBef>
                <a:spcPts val="190"/>
              </a:spcBef>
            </a:pPr>
            <a:r>
              <a:rPr sz="1600" b="1" spc="-20" dirty="0">
                <a:solidFill>
                  <a:srgbClr val="000000"/>
                </a:solidFill>
                <a:latin typeface="Proxima Nova" panose="02000506030000020004" pitchFamily="2" charset="0"/>
                <a:cs typeface="Arial"/>
              </a:rPr>
              <a:t>L</a:t>
            </a:r>
            <a:r>
              <a:rPr sz="1600" b="1" spc="-10" dirty="0">
                <a:solidFill>
                  <a:srgbClr val="000000"/>
                </a:solidFill>
                <a:latin typeface="Proxima Nova" panose="02000506030000020004" pitchFamily="2" charset="0"/>
                <a:cs typeface="Arial"/>
              </a:rPr>
              <a:t>ESS</a:t>
            </a:r>
            <a:endParaRPr sz="1600">
              <a:solidFill>
                <a:srgbClr val="000000"/>
              </a:solidFill>
              <a:latin typeface="Proxima Nova" panose="02000506030000020004" pitchFamily="2" charset="0"/>
              <a:cs typeface="Arial"/>
            </a:endParaRPr>
          </a:p>
        </p:txBody>
      </p:sp>
      <p:grpSp>
        <p:nvGrpSpPr>
          <p:cNvPr id="81" name="object 81"/>
          <p:cNvGrpSpPr/>
          <p:nvPr/>
        </p:nvGrpSpPr>
        <p:grpSpPr>
          <a:xfrm>
            <a:off x="11561424" y="6501578"/>
            <a:ext cx="8314690" cy="853440"/>
            <a:chOff x="4638902" y="3250789"/>
            <a:chExt cx="4157345" cy="426720"/>
          </a:xfrm>
        </p:grpSpPr>
        <p:sp>
          <p:nvSpPr>
            <p:cNvPr id="82" name="object 82"/>
            <p:cNvSpPr/>
            <p:nvPr/>
          </p:nvSpPr>
          <p:spPr>
            <a:xfrm>
              <a:off x="4638902" y="3409853"/>
              <a:ext cx="480695" cy="255270"/>
            </a:xfrm>
            <a:custGeom>
              <a:avLst/>
              <a:gdLst/>
              <a:ahLst/>
              <a:cxnLst/>
              <a:rect l="l" t="t" r="r" b="b"/>
              <a:pathLst>
                <a:path w="480695" h="255270">
                  <a:moveTo>
                    <a:pt x="0" y="0"/>
                  </a:moveTo>
                  <a:lnTo>
                    <a:pt x="428180" y="254825"/>
                  </a:lnTo>
                  <a:lnTo>
                    <a:pt x="480174" y="133070"/>
                  </a:lnTo>
                  <a:lnTo>
                    <a:pt x="0" y="0"/>
                  </a:lnTo>
                  <a:close/>
                </a:path>
              </a:pathLst>
            </a:custGeom>
            <a:solidFill>
              <a:srgbClr val="0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pic>
          <p:nvPicPr>
            <p:cNvPr id="83" name="object 83"/>
            <p:cNvPicPr/>
            <p:nvPr/>
          </p:nvPicPr>
          <p:blipFill>
            <a:blip r:embed="rId6" cstate="print"/>
            <a:stretch>
              <a:fillRect/>
            </a:stretch>
          </p:blipFill>
          <p:spPr>
            <a:xfrm>
              <a:off x="5000244" y="3525011"/>
              <a:ext cx="151637" cy="152400"/>
            </a:xfrm>
            <a:prstGeom prst="rect">
              <a:avLst/>
            </a:prstGeom>
          </p:spPr>
        </p:pic>
        <p:sp>
          <p:nvSpPr>
            <p:cNvPr id="84" name="object 84"/>
            <p:cNvSpPr/>
            <p:nvPr/>
          </p:nvSpPr>
          <p:spPr>
            <a:xfrm>
              <a:off x="8423152" y="3250789"/>
              <a:ext cx="373380" cy="417195"/>
            </a:xfrm>
            <a:custGeom>
              <a:avLst/>
              <a:gdLst/>
              <a:ahLst/>
              <a:cxnLst/>
              <a:rect l="l" t="t" r="r" b="b"/>
              <a:pathLst>
                <a:path w="373379" h="417195">
                  <a:moveTo>
                    <a:pt x="372986" y="0"/>
                  </a:moveTo>
                  <a:lnTo>
                    <a:pt x="0" y="330390"/>
                  </a:lnTo>
                  <a:lnTo>
                    <a:pt x="100164" y="416953"/>
                  </a:lnTo>
                  <a:lnTo>
                    <a:pt x="372986" y="0"/>
                  </a:lnTo>
                  <a:close/>
                </a:path>
              </a:pathLst>
            </a:custGeom>
            <a:solidFill>
              <a:srgbClr val="0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pic>
          <p:nvPicPr>
            <p:cNvPr id="85" name="object 85"/>
            <p:cNvPicPr/>
            <p:nvPr/>
          </p:nvPicPr>
          <p:blipFill>
            <a:blip r:embed="rId6" cstate="print"/>
            <a:stretch>
              <a:fillRect/>
            </a:stretch>
          </p:blipFill>
          <p:spPr>
            <a:xfrm>
              <a:off x="8414766" y="3525011"/>
              <a:ext cx="151638" cy="151638"/>
            </a:xfrm>
            <a:prstGeom prst="rect">
              <a:avLst/>
            </a:prstGeom>
          </p:spPr>
        </p:pic>
      </p:grpSp>
      <p:cxnSp>
        <p:nvCxnSpPr>
          <p:cNvPr id="89" name="Straight Connector 88">
            <a:extLst>
              <a:ext uri="{FF2B5EF4-FFF2-40B4-BE49-F238E27FC236}">
                <a16:creationId xmlns:a16="http://schemas.microsoft.com/office/drawing/2014/main" id="{98D87140-E501-442C-8646-8A041333B796}"/>
              </a:ext>
            </a:extLst>
          </p:cNvPr>
          <p:cNvCxnSpPr>
            <a:cxnSpLocks/>
          </p:cNvCxnSpPr>
          <p:nvPr/>
        </p:nvCxnSpPr>
        <p:spPr>
          <a:xfrm>
            <a:off x="3105946" y="2573706"/>
            <a:ext cx="586783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3699600"/>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7E2AABCE-48B8-2465-6438-C099E031D5DB}"/>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0" y="0"/>
            <a:ext cx="24379238" cy="13716000"/>
          </a:xfrm>
          <a:prstGeom prst="rect">
            <a:avLst/>
          </a:prstGeom>
        </p:spPr>
      </p:pic>
      <p:sp>
        <p:nvSpPr>
          <p:cNvPr id="2" name="TextBox 1">
            <a:extLst>
              <a:ext uri="{FF2B5EF4-FFF2-40B4-BE49-F238E27FC236}">
                <a16:creationId xmlns:a16="http://schemas.microsoft.com/office/drawing/2014/main" id="{FD9FC369-076F-3A57-61F8-6AA9F580D290}"/>
              </a:ext>
            </a:extLst>
          </p:cNvPr>
          <p:cNvSpPr txBox="1"/>
          <p:nvPr/>
        </p:nvSpPr>
        <p:spPr>
          <a:xfrm>
            <a:off x="4825037" y="5334506"/>
            <a:ext cx="14729164" cy="3046988"/>
          </a:xfrm>
          <a:prstGeom prst="rect">
            <a:avLst/>
          </a:prstGeom>
          <a:noFill/>
        </p:spPr>
        <p:txBody>
          <a:bodyPr wrap="square" rtlCol="0">
            <a:spAutoFit/>
          </a:bodyPr>
          <a:lstStyle/>
          <a:p>
            <a:pPr algn="ctr"/>
            <a:r>
              <a:rPr lang="en-US" sz="9600" dirty="0">
                <a:solidFill>
                  <a:schemeClr val="bg1"/>
                </a:solidFill>
              </a:rPr>
              <a:t>Why is inflation so important under </a:t>
            </a:r>
            <a:r>
              <a:rPr lang="en-US" sz="9600" dirty="0">
                <a:solidFill>
                  <a:schemeClr val="bg1"/>
                </a:solidFill>
                <a:latin typeface="Proxima Nova Black" panose="02000506030000020004" pitchFamily="50" charset="0"/>
              </a:rPr>
              <a:t>NYMIFA</a:t>
            </a:r>
            <a:r>
              <a:rPr lang="en-US" sz="9600" dirty="0">
                <a:solidFill>
                  <a:schemeClr val="bg1"/>
                </a:solidFill>
              </a:rPr>
              <a:t>?</a:t>
            </a:r>
            <a:endParaRPr lang="en-US" sz="7200" dirty="0">
              <a:solidFill>
                <a:schemeClr val="bg1"/>
              </a:solidFill>
              <a:latin typeface="+mj-lt"/>
              <a:ea typeface="MS Gothic" panose="020B0609070205080204" pitchFamily="49" charset="-128"/>
            </a:endParaRPr>
          </a:p>
        </p:txBody>
      </p:sp>
      <p:sp>
        <p:nvSpPr>
          <p:cNvPr id="3" name="TextBox 2">
            <a:extLst>
              <a:ext uri="{FF2B5EF4-FFF2-40B4-BE49-F238E27FC236}">
                <a16:creationId xmlns:a16="http://schemas.microsoft.com/office/drawing/2014/main" id="{6F9AA891-0306-6F2D-B79E-F93CD8D65815}"/>
              </a:ext>
            </a:extLst>
          </p:cNvPr>
          <p:cNvSpPr txBox="1"/>
          <p:nvPr/>
        </p:nvSpPr>
        <p:spPr>
          <a:xfrm>
            <a:off x="16008961" y="775272"/>
            <a:ext cx="8511027" cy="707886"/>
          </a:xfrm>
          <a:prstGeom prst="rect">
            <a:avLst/>
          </a:prstGeom>
          <a:solidFill>
            <a:schemeClr val="bg1"/>
          </a:solidFill>
        </p:spPr>
        <p:txBody>
          <a:bodyPr wrap="square" rtlCol="0" anchor="ctr">
            <a:spAutoFit/>
          </a:bodyPr>
          <a:lstStyle/>
          <a:p>
            <a:pPr algn="ctr"/>
            <a:r>
              <a:rPr lang="en-US" sz="4000" b="1" dirty="0">
                <a:solidFill>
                  <a:srgbClr val="E12727"/>
                </a:solidFill>
                <a:latin typeface="Proxima Nova Black" panose="02000506030000020004" pitchFamily="50" charset="0"/>
                <a:ea typeface="MS Gothic" panose="020B0609070205080204" pitchFamily="49" charset="-128"/>
              </a:rPr>
              <a:t>Interchurch Center Conference</a:t>
            </a:r>
          </a:p>
        </p:txBody>
      </p:sp>
      <p:pic>
        <p:nvPicPr>
          <p:cNvPr id="5" name="Picture 4">
            <a:extLst>
              <a:ext uri="{FF2B5EF4-FFF2-40B4-BE49-F238E27FC236}">
                <a16:creationId xmlns:a16="http://schemas.microsoft.com/office/drawing/2014/main" id="{121EF67A-7166-02DF-A70F-A65709131E6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718354" y="12318356"/>
            <a:ext cx="3831052" cy="829755"/>
          </a:xfrm>
          <a:prstGeom prst="rect">
            <a:avLst/>
          </a:prstGeom>
        </p:spPr>
      </p:pic>
    </p:spTree>
    <p:extLst>
      <p:ext uri="{BB962C8B-B14F-4D97-AF65-F5344CB8AC3E}">
        <p14:creationId xmlns:p14="http://schemas.microsoft.com/office/powerpoint/2010/main" val="177977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7E2AABCE-48B8-2465-6438-C099E031D5DB}"/>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0" y="0"/>
            <a:ext cx="24379238" cy="13716000"/>
          </a:xfrm>
          <a:prstGeom prst="rect">
            <a:avLst/>
          </a:prstGeom>
        </p:spPr>
      </p:pic>
      <p:sp>
        <p:nvSpPr>
          <p:cNvPr id="2" name="TextBox 1">
            <a:extLst>
              <a:ext uri="{FF2B5EF4-FFF2-40B4-BE49-F238E27FC236}">
                <a16:creationId xmlns:a16="http://schemas.microsoft.com/office/drawing/2014/main" id="{FD9FC369-076F-3A57-61F8-6AA9F580D290}"/>
              </a:ext>
            </a:extLst>
          </p:cNvPr>
          <p:cNvSpPr txBox="1"/>
          <p:nvPr/>
        </p:nvSpPr>
        <p:spPr>
          <a:xfrm>
            <a:off x="2919044" y="5334506"/>
            <a:ext cx="18541149" cy="3046988"/>
          </a:xfrm>
          <a:prstGeom prst="rect">
            <a:avLst/>
          </a:prstGeom>
          <a:noFill/>
        </p:spPr>
        <p:txBody>
          <a:bodyPr wrap="square" rtlCol="0">
            <a:spAutoFit/>
          </a:bodyPr>
          <a:lstStyle/>
          <a:p>
            <a:pPr algn="ctr"/>
            <a:r>
              <a:rPr lang="en-US" sz="9600" dirty="0">
                <a:solidFill>
                  <a:schemeClr val="bg1"/>
                </a:solidFill>
              </a:rPr>
              <a:t>What are </a:t>
            </a:r>
            <a:r>
              <a:rPr lang="en-US" sz="9600" dirty="0">
                <a:solidFill>
                  <a:schemeClr val="bg1"/>
                </a:solidFill>
                <a:latin typeface="Proxima Nova Black" panose="02000506030000020004" pitchFamily="50" charset="0"/>
              </a:rPr>
              <a:t>Alternative Assets</a:t>
            </a:r>
            <a:r>
              <a:rPr lang="en-US" sz="9600" dirty="0">
                <a:solidFill>
                  <a:schemeClr val="bg1"/>
                </a:solidFill>
              </a:rPr>
              <a:t>, and Should We Be Investing In Them?</a:t>
            </a:r>
            <a:endParaRPr lang="en-US" sz="7200" dirty="0">
              <a:solidFill>
                <a:schemeClr val="bg1"/>
              </a:solidFill>
              <a:latin typeface="+mj-lt"/>
              <a:ea typeface="MS Gothic" panose="020B0609070205080204" pitchFamily="49" charset="-128"/>
            </a:endParaRPr>
          </a:p>
        </p:txBody>
      </p:sp>
      <p:sp>
        <p:nvSpPr>
          <p:cNvPr id="3" name="TextBox 2">
            <a:extLst>
              <a:ext uri="{FF2B5EF4-FFF2-40B4-BE49-F238E27FC236}">
                <a16:creationId xmlns:a16="http://schemas.microsoft.com/office/drawing/2014/main" id="{6F9AA891-0306-6F2D-B79E-F93CD8D65815}"/>
              </a:ext>
            </a:extLst>
          </p:cNvPr>
          <p:cNvSpPr txBox="1"/>
          <p:nvPr/>
        </p:nvSpPr>
        <p:spPr>
          <a:xfrm>
            <a:off x="16008961" y="775272"/>
            <a:ext cx="8511027" cy="707886"/>
          </a:xfrm>
          <a:prstGeom prst="rect">
            <a:avLst/>
          </a:prstGeom>
          <a:solidFill>
            <a:schemeClr val="bg1"/>
          </a:solidFill>
        </p:spPr>
        <p:txBody>
          <a:bodyPr wrap="square" rtlCol="0" anchor="ctr">
            <a:spAutoFit/>
          </a:bodyPr>
          <a:lstStyle/>
          <a:p>
            <a:pPr algn="ctr"/>
            <a:r>
              <a:rPr lang="en-US" sz="4000" b="1" dirty="0">
                <a:solidFill>
                  <a:srgbClr val="E12727"/>
                </a:solidFill>
                <a:latin typeface="Proxima Nova Black" panose="02000506030000020004" pitchFamily="50" charset="0"/>
                <a:ea typeface="MS Gothic" panose="020B0609070205080204" pitchFamily="49" charset="-128"/>
              </a:rPr>
              <a:t>Interchurch Center Conference</a:t>
            </a:r>
          </a:p>
        </p:txBody>
      </p:sp>
      <p:pic>
        <p:nvPicPr>
          <p:cNvPr id="5" name="Picture 4">
            <a:extLst>
              <a:ext uri="{FF2B5EF4-FFF2-40B4-BE49-F238E27FC236}">
                <a16:creationId xmlns:a16="http://schemas.microsoft.com/office/drawing/2014/main" id="{20FE9994-A843-F20C-EC28-339D6FA14C7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718354" y="12318356"/>
            <a:ext cx="3831052" cy="829755"/>
          </a:xfrm>
          <a:prstGeom prst="rect">
            <a:avLst/>
          </a:prstGeom>
        </p:spPr>
      </p:pic>
    </p:spTree>
    <p:extLst>
      <p:ext uri="{BB962C8B-B14F-4D97-AF65-F5344CB8AC3E}">
        <p14:creationId xmlns:p14="http://schemas.microsoft.com/office/powerpoint/2010/main" val="287215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A022F-408D-434E-BA29-C6F268563112}"/>
              </a:ext>
            </a:extLst>
          </p:cNvPr>
          <p:cNvSpPr>
            <a:spLocks noGrp="1"/>
          </p:cNvSpPr>
          <p:nvPr>
            <p:ph type="title"/>
          </p:nvPr>
        </p:nvSpPr>
        <p:spPr/>
        <p:txBody>
          <a:bodyPr/>
          <a:lstStyle/>
          <a:p>
            <a:r>
              <a:rPr lang="en-US" dirty="0">
                <a:latin typeface="Proxima Nova" panose="02000506030000020004" pitchFamily="2" charset="0"/>
              </a:rPr>
              <a:t>Institutions of All Sizes: Adoption of Alternatives and Inflation Protection</a:t>
            </a:r>
          </a:p>
        </p:txBody>
      </p:sp>
      <p:sp>
        <p:nvSpPr>
          <p:cNvPr id="3" name="Text Placeholder 2">
            <a:extLst>
              <a:ext uri="{FF2B5EF4-FFF2-40B4-BE49-F238E27FC236}">
                <a16:creationId xmlns:a16="http://schemas.microsoft.com/office/drawing/2014/main" id="{87307B7B-E3EF-4D41-9ABF-FB48CFE64C46}"/>
              </a:ext>
            </a:extLst>
          </p:cNvPr>
          <p:cNvSpPr>
            <a:spLocks noGrp="1"/>
          </p:cNvSpPr>
          <p:nvPr>
            <p:ph type="body" sz="quarter" idx="10"/>
          </p:nvPr>
        </p:nvSpPr>
        <p:spPr/>
        <p:txBody>
          <a:bodyPr/>
          <a:lstStyle/>
          <a:p>
            <a:r>
              <a:rPr lang="en-US" dirty="0">
                <a:solidFill>
                  <a:schemeClr val="accent6"/>
                </a:solidFill>
                <a:latin typeface="Proxima Nova" panose="02000506030000020004" pitchFamily="2" charset="0"/>
              </a:rPr>
              <a:t>Wide Allocation Variations by Institution Size</a:t>
            </a:r>
          </a:p>
          <a:p>
            <a:endParaRPr lang="en-US" dirty="0">
              <a:latin typeface="Proxima Nova" panose="02000506030000020004" pitchFamily="2" charset="0"/>
            </a:endParaRPr>
          </a:p>
        </p:txBody>
      </p:sp>
      <p:sp>
        <p:nvSpPr>
          <p:cNvPr id="4" name="Text Placeholder 3">
            <a:extLst>
              <a:ext uri="{FF2B5EF4-FFF2-40B4-BE49-F238E27FC236}">
                <a16:creationId xmlns:a16="http://schemas.microsoft.com/office/drawing/2014/main" id="{F405D60D-0E40-475E-A175-CEB23D441FC2}"/>
              </a:ext>
            </a:extLst>
          </p:cNvPr>
          <p:cNvSpPr>
            <a:spLocks noGrp="1"/>
          </p:cNvSpPr>
          <p:nvPr>
            <p:ph type="body" sz="quarter" idx="11"/>
          </p:nvPr>
        </p:nvSpPr>
        <p:spPr>
          <a:xfrm>
            <a:off x="3108609" y="12560039"/>
            <a:ext cx="18161000" cy="333002"/>
          </a:xfrm>
        </p:spPr>
        <p:txBody>
          <a:bodyPr/>
          <a:lstStyle/>
          <a:p>
            <a:r>
              <a:rPr lang="en-US" dirty="0">
                <a:latin typeface="Proxima Nova" panose="02000506030000020004" pitchFamily="2" charset="0"/>
              </a:rPr>
              <a:t>Source: NACUBO–TIAA 2021 Study of Endowments</a:t>
            </a:r>
          </a:p>
          <a:p>
            <a:endParaRPr lang="en-US" dirty="0">
              <a:latin typeface="Proxima Nova" panose="02000506030000020004" pitchFamily="2" charset="0"/>
            </a:endParaRPr>
          </a:p>
        </p:txBody>
      </p:sp>
      <p:graphicFrame>
        <p:nvGraphicFramePr>
          <p:cNvPr id="5" name="Table 5">
            <a:extLst>
              <a:ext uri="{FF2B5EF4-FFF2-40B4-BE49-F238E27FC236}">
                <a16:creationId xmlns:a16="http://schemas.microsoft.com/office/drawing/2014/main" id="{C75D51E5-3A33-49AA-BE1F-243ED44C0BAB}"/>
              </a:ext>
            </a:extLst>
          </p:cNvPr>
          <p:cNvGraphicFramePr>
            <a:graphicFrameLocks noGrp="1"/>
          </p:cNvGraphicFramePr>
          <p:nvPr/>
        </p:nvGraphicFramePr>
        <p:xfrm>
          <a:off x="3109626" y="2587624"/>
          <a:ext cx="18159986" cy="9044432"/>
        </p:xfrm>
        <a:graphic>
          <a:graphicData uri="http://schemas.openxmlformats.org/drawingml/2006/table">
            <a:tbl>
              <a:tblPr firstRow="1" bandRow="1">
                <a:tableStyleId>{93296810-A885-4BE3-A3E7-6D5BEEA58F35}</a:tableStyleId>
              </a:tblPr>
              <a:tblGrid>
                <a:gridCol w="2312430">
                  <a:extLst>
                    <a:ext uri="{9D8B030D-6E8A-4147-A177-3AD203B41FA5}">
                      <a16:colId xmlns:a16="http://schemas.microsoft.com/office/drawing/2014/main" val="2955774695"/>
                    </a:ext>
                  </a:extLst>
                </a:gridCol>
                <a:gridCol w="2320118">
                  <a:extLst>
                    <a:ext uri="{9D8B030D-6E8A-4147-A177-3AD203B41FA5}">
                      <a16:colId xmlns:a16="http://schemas.microsoft.com/office/drawing/2014/main" val="2789855920"/>
                    </a:ext>
                  </a:extLst>
                </a:gridCol>
                <a:gridCol w="1501254">
                  <a:extLst>
                    <a:ext uri="{9D8B030D-6E8A-4147-A177-3AD203B41FA5}">
                      <a16:colId xmlns:a16="http://schemas.microsoft.com/office/drawing/2014/main" val="1498849824"/>
                    </a:ext>
                  </a:extLst>
                </a:gridCol>
                <a:gridCol w="1774210">
                  <a:extLst>
                    <a:ext uri="{9D8B030D-6E8A-4147-A177-3AD203B41FA5}">
                      <a16:colId xmlns:a16="http://schemas.microsoft.com/office/drawing/2014/main" val="695314554"/>
                    </a:ext>
                  </a:extLst>
                </a:gridCol>
                <a:gridCol w="2047164">
                  <a:extLst>
                    <a:ext uri="{9D8B030D-6E8A-4147-A177-3AD203B41FA5}">
                      <a16:colId xmlns:a16="http://schemas.microsoft.com/office/drawing/2014/main" val="2057668019"/>
                    </a:ext>
                  </a:extLst>
                </a:gridCol>
                <a:gridCol w="2156346">
                  <a:extLst>
                    <a:ext uri="{9D8B030D-6E8A-4147-A177-3AD203B41FA5}">
                      <a16:colId xmlns:a16="http://schemas.microsoft.com/office/drawing/2014/main" val="3936098917"/>
                    </a:ext>
                  </a:extLst>
                </a:gridCol>
                <a:gridCol w="1937982">
                  <a:extLst>
                    <a:ext uri="{9D8B030D-6E8A-4147-A177-3AD203B41FA5}">
                      <a16:colId xmlns:a16="http://schemas.microsoft.com/office/drawing/2014/main" val="2111701493"/>
                    </a:ext>
                  </a:extLst>
                </a:gridCol>
                <a:gridCol w="1856096">
                  <a:extLst>
                    <a:ext uri="{9D8B030D-6E8A-4147-A177-3AD203B41FA5}">
                      <a16:colId xmlns:a16="http://schemas.microsoft.com/office/drawing/2014/main" val="3843901832"/>
                    </a:ext>
                  </a:extLst>
                </a:gridCol>
                <a:gridCol w="2254386">
                  <a:extLst>
                    <a:ext uri="{9D8B030D-6E8A-4147-A177-3AD203B41FA5}">
                      <a16:colId xmlns:a16="http://schemas.microsoft.com/office/drawing/2014/main" val="2535215721"/>
                    </a:ext>
                  </a:extLst>
                </a:gridCol>
              </a:tblGrid>
              <a:tr h="590968">
                <a:tc>
                  <a:txBody>
                    <a:bodyPr/>
                    <a:lstStyle/>
                    <a:p>
                      <a:endParaRPr lang="en-US" sz="2400"/>
                    </a:p>
                  </a:txBody>
                  <a:tcPr marL="182880" marR="182880" marT="91440" marB="91440"/>
                </a:tc>
                <a:tc>
                  <a:txBody>
                    <a:bodyPr/>
                    <a:lstStyle/>
                    <a:p>
                      <a:r>
                        <a:rPr lang="en-US" sz="1900" dirty="0"/>
                        <a:t>Total Institutions</a:t>
                      </a:r>
                    </a:p>
                  </a:txBody>
                  <a:tcPr marL="182880" marR="182880" marT="91440" marB="91440"/>
                </a:tc>
                <a:tc>
                  <a:txBody>
                    <a:bodyPr/>
                    <a:lstStyle/>
                    <a:p>
                      <a:r>
                        <a:rPr lang="en-US" sz="1900" dirty="0"/>
                        <a:t>Over $1B</a:t>
                      </a:r>
                    </a:p>
                  </a:txBody>
                  <a:tcPr marL="182880" marR="182880" marT="91440" marB="91440"/>
                </a:tc>
                <a:tc>
                  <a:txBody>
                    <a:bodyPr/>
                    <a:lstStyle/>
                    <a:p>
                      <a:r>
                        <a:rPr lang="en-US" sz="1900" dirty="0"/>
                        <a:t>$501M - $1B</a:t>
                      </a:r>
                    </a:p>
                  </a:txBody>
                  <a:tcPr marL="182880" marR="182880" marT="91440" marB="91440"/>
                </a:tc>
                <a:tc>
                  <a:txBody>
                    <a:bodyPr/>
                    <a:lstStyle/>
                    <a:p>
                      <a:r>
                        <a:rPr lang="en-US" sz="1900" dirty="0"/>
                        <a:t>$251M - $500M</a:t>
                      </a:r>
                    </a:p>
                  </a:txBody>
                  <a:tcPr marL="182880" marR="182880" marT="91440" marB="91440"/>
                </a:tc>
                <a:tc>
                  <a:txBody>
                    <a:bodyPr/>
                    <a:lstStyle/>
                    <a:p>
                      <a:r>
                        <a:rPr lang="en-US" sz="1900" dirty="0"/>
                        <a:t>$101M - $250M</a:t>
                      </a:r>
                    </a:p>
                  </a:txBody>
                  <a:tcPr marL="182880" marR="182880" marT="91440" marB="91440"/>
                </a:tc>
                <a:tc>
                  <a:txBody>
                    <a:bodyPr/>
                    <a:lstStyle/>
                    <a:p>
                      <a:r>
                        <a:rPr lang="en-US" sz="1900" dirty="0"/>
                        <a:t>$51M - $100M</a:t>
                      </a:r>
                    </a:p>
                  </a:txBody>
                  <a:tcPr marL="182880" marR="182880" marT="91440" marB="91440"/>
                </a:tc>
                <a:tc>
                  <a:txBody>
                    <a:bodyPr/>
                    <a:lstStyle/>
                    <a:p>
                      <a:r>
                        <a:rPr lang="en-US" sz="1900" dirty="0"/>
                        <a:t>$25M - $50M</a:t>
                      </a:r>
                    </a:p>
                  </a:txBody>
                  <a:tcPr marL="182880" marR="182880" marT="91440" marB="91440"/>
                </a:tc>
                <a:tc>
                  <a:txBody>
                    <a:bodyPr/>
                    <a:lstStyle/>
                    <a:p>
                      <a:r>
                        <a:rPr lang="en-US" sz="1900" dirty="0"/>
                        <a:t>UNDER $25M</a:t>
                      </a:r>
                    </a:p>
                  </a:txBody>
                  <a:tcPr marL="182880" marR="182880" marT="91440" marB="91440"/>
                </a:tc>
                <a:extLst>
                  <a:ext uri="{0D108BD9-81ED-4DB2-BD59-A6C34878D82A}">
                    <a16:rowId xmlns:a16="http://schemas.microsoft.com/office/drawing/2014/main" val="1655540864"/>
                  </a:ext>
                </a:extLst>
              </a:tr>
              <a:tr h="775426">
                <a:tc>
                  <a:txBody>
                    <a:bodyPr/>
                    <a:lstStyle/>
                    <a:p>
                      <a:r>
                        <a:rPr lang="en-US" sz="2000" dirty="0"/>
                        <a:t>Total Institutions</a:t>
                      </a:r>
                    </a:p>
                  </a:txBody>
                  <a:tcPr marL="182880" marR="182880" marT="91440" marB="91440"/>
                </a:tc>
                <a:tc>
                  <a:txBody>
                    <a:bodyPr/>
                    <a:lstStyle/>
                    <a:p>
                      <a:r>
                        <a:rPr lang="en-US" sz="2000" dirty="0"/>
                        <a:t>720</a:t>
                      </a:r>
                    </a:p>
                  </a:txBody>
                  <a:tcPr marL="182880" marR="182880" marT="91440" marB="91440"/>
                </a:tc>
                <a:tc>
                  <a:txBody>
                    <a:bodyPr/>
                    <a:lstStyle/>
                    <a:p>
                      <a:r>
                        <a:rPr lang="en-US" sz="2000" dirty="0"/>
                        <a:t>136</a:t>
                      </a:r>
                    </a:p>
                  </a:txBody>
                  <a:tcPr marL="182880" marR="182880" marT="91440" marB="91440"/>
                </a:tc>
                <a:tc>
                  <a:txBody>
                    <a:bodyPr/>
                    <a:lstStyle/>
                    <a:p>
                      <a:r>
                        <a:rPr lang="en-US" sz="2000" dirty="0"/>
                        <a:t>76</a:t>
                      </a:r>
                    </a:p>
                  </a:txBody>
                  <a:tcPr marL="182880" marR="182880" marT="91440" marB="91440"/>
                </a:tc>
                <a:tc>
                  <a:txBody>
                    <a:bodyPr/>
                    <a:lstStyle/>
                    <a:p>
                      <a:r>
                        <a:rPr lang="en-US" sz="2000" dirty="0"/>
                        <a:t>105</a:t>
                      </a:r>
                    </a:p>
                  </a:txBody>
                  <a:tcPr marL="182880" marR="182880" marT="91440" marB="91440"/>
                </a:tc>
                <a:tc>
                  <a:txBody>
                    <a:bodyPr/>
                    <a:lstStyle/>
                    <a:p>
                      <a:r>
                        <a:rPr lang="en-US" sz="2000" dirty="0"/>
                        <a:t>181</a:t>
                      </a:r>
                    </a:p>
                  </a:txBody>
                  <a:tcPr marL="182880" marR="182880" marT="91440" marB="91440"/>
                </a:tc>
                <a:tc>
                  <a:txBody>
                    <a:bodyPr/>
                    <a:lstStyle/>
                    <a:p>
                      <a:r>
                        <a:rPr lang="en-US" sz="2000" dirty="0"/>
                        <a:t>126</a:t>
                      </a:r>
                    </a:p>
                  </a:txBody>
                  <a:tcPr marL="182880" marR="182880" marT="91440" marB="91440"/>
                </a:tc>
                <a:tc>
                  <a:txBody>
                    <a:bodyPr/>
                    <a:lstStyle/>
                    <a:p>
                      <a:r>
                        <a:rPr lang="en-US" sz="2000" dirty="0"/>
                        <a:t>67</a:t>
                      </a:r>
                    </a:p>
                  </a:txBody>
                  <a:tcPr marL="182880" marR="182880" marT="91440" marB="91440"/>
                </a:tc>
                <a:tc>
                  <a:txBody>
                    <a:bodyPr/>
                    <a:lstStyle/>
                    <a:p>
                      <a:r>
                        <a:rPr lang="en-US" sz="2000" dirty="0"/>
                        <a:t>29</a:t>
                      </a:r>
                    </a:p>
                  </a:txBody>
                  <a:tcPr marL="182880" marR="182880" marT="91440" marB="91440"/>
                </a:tc>
                <a:extLst>
                  <a:ext uri="{0D108BD9-81ED-4DB2-BD59-A6C34878D82A}">
                    <a16:rowId xmlns:a16="http://schemas.microsoft.com/office/drawing/2014/main" val="3648215071"/>
                  </a:ext>
                </a:extLst>
              </a:tr>
              <a:tr h="828538">
                <a:tc>
                  <a:txBody>
                    <a:bodyPr/>
                    <a:lstStyle/>
                    <a:p>
                      <a:r>
                        <a:rPr lang="en-US" sz="2000" dirty="0"/>
                        <a:t>U.S. Equities</a:t>
                      </a:r>
                    </a:p>
                  </a:txBody>
                  <a:tcPr marL="182880" marR="182880" marT="91440" marB="91440"/>
                </a:tc>
                <a:tc>
                  <a:txBody>
                    <a:bodyPr/>
                    <a:lstStyle/>
                    <a:p>
                      <a:r>
                        <a:rPr lang="en-US" sz="2000" dirty="0"/>
                        <a:t>12.78%</a:t>
                      </a:r>
                    </a:p>
                  </a:txBody>
                  <a:tcPr marL="182880" marR="182880" marT="91440" marB="91440"/>
                </a:tc>
                <a:tc>
                  <a:txBody>
                    <a:bodyPr/>
                    <a:lstStyle/>
                    <a:p>
                      <a:r>
                        <a:rPr lang="en-US" sz="2000" dirty="0"/>
                        <a:t>9.89%</a:t>
                      </a:r>
                    </a:p>
                  </a:txBody>
                  <a:tcPr marL="182880" marR="182880" marT="91440" marB="91440"/>
                </a:tc>
                <a:tc>
                  <a:txBody>
                    <a:bodyPr/>
                    <a:lstStyle/>
                    <a:p>
                      <a:r>
                        <a:rPr lang="en-US" sz="2000" dirty="0"/>
                        <a:t>24.27%</a:t>
                      </a:r>
                    </a:p>
                  </a:txBody>
                  <a:tcPr marL="182880" marR="182880" marT="91440" marB="91440"/>
                </a:tc>
                <a:tc>
                  <a:txBody>
                    <a:bodyPr/>
                    <a:lstStyle/>
                    <a:p>
                      <a:r>
                        <a:rPr lang="en-US" sz="2000" dirty="0"/>
                        <a:t>25.19%</a:t>
                      </a:r>
                    </a:p>
                  </a:txBody>
                  <a:tcPr marL="182880" marR="182880" marT="91440" marB="91440"/>
                </a:tc>
                <a:tc>
                  <a:txBody>
                    <a:bodyPr/>
                    <a:lstStyle/>
                    <a:p>
                      <a:r>
                        <a:rPr lang="en-US" sz="2000" dirty="0"/>
                        <a:t>30.90%</a:t>
                      </a:r>
                    </a:p>
                  </a:txBody>
                  <a:tcPr marL="182880" marR="182880" marT="91440" marB="91440"/>
                </a:tc>
                <a:tc>
                  <a:txBody>
                    <a:bodyPr/>
                    <a:lstStyle/>
                    <a:p>
                      <a:r>
                        <a:rPr lang="en-US" sz="2000" dirty="0"/>
                        <a:t>38.56%</a:t>
                      </a:r>
                    </a:p>
                  </a:txBody>
                  <a:tcPr marL="182880" marR="182880" marT="91440" marB="91440"/>
                </a:tc>
                <a:tc>
                  <a:txBody>
                    <a:bodyPr/>
                    <a:lstStyle/>
                    <a:p>
                      <a:r>
                        <a:rPr lang="en-US" sz="2000" dirty="0"/>
                        <a:t>40.87%</a:t>
                      </a:r>
                    </a:p>
                  </a:txBody>
                  <a:tcPr marL="182880" marR="182880" marT="91440" marB="91440"/>
                </a:tc>
                <a:tc>
                  <a:txBody>
                    <a:bodyPr/>
                    <a:lstStyle/>
                    <a:p>
                      <a:r>
                        <a:rPr lang="en-US" sz="2000" dirty="0"/>
                        <a:t>38.02%</a:t>
                      </a:r>
                    </a:p>
                  </a:txBody>
                  <a:tcPr marL="182880" marR="182880" marT="91440" marB="91440"/>
                </a:tc>
                <a:extLst>
                  <a:ext uri="{0D108BD9-81ED-4DB2-BD59-A6C34878D82A}">
                    <a16:rowId xmlns:a16="http://schemas.microsoft.com/office/drawing/2014/main" val="114165899"/>
                  </a:ext>
                </a:extLst>
              </a:tr>
              <a:tr h="828538">
                <a:tc>
                  <a:txBody>
                    <a:bodyPr/>
                    <a:lstStyle/>
                    <a:p>
                      <a:r>
                        <a:rPr lang="en-US" sz="2000" dirty="0"/>
                        <a:t>Non-U.S. Equities</a:t>
                      </a:r>
                    </a:p>
                  </a:txBody>
                  <a:tcPr marL="182880" marR="182880" marT="91440" marB="91440"/>
                </a:tc>
                <a:tc>
                  <a:txBody>
                    <a:bodyPr/>
                    <a:lstStyle/>
                    <a:p>
                      <a:r>
                        <a:rPr lang="en-US" sz="2000" dirty="0"/>
                        <a:t>12.16%</a:t>
                      </a:r>
                    </a:p>
                  </a:txBody>
                  <a:tcPr marL="182880" marR="182880" marT="91440" marB="91440"/>
                </a:tc>
                <a:tc>
                  <a:txBody>
                    <a:bodyPr/>
                    <a:lstStyle/>
                    <a:p>
                      <a:r>
                        <a:rPr lang="en-US" sz="2000" dirty="0"/>
                        <a:t>11.54%</a:t>
                      </a:r>
                    </a:p>
                  </a:txBody>
                  <a:tcPr marL="182880" marR="182880" marT="91440" marB="91440"/>
                </a:tc>
                <a:tc>
                  <a:txBody>
                    <a:bodyPr/>
                    <a:lstStyle/>
                    <a:p>
                      <a:r>
                        <a:rPr lang="en-US" sz="2000" dirty="0"/>
                        <a:t>16.21%</a:t>
                      </a:r>
                    </a:p>
                  </a:txBody>
                  <a:tcPr marL="182880" marR="182880" marT="91440" marB="91440"/>
                </a:tc>
                <a:tc>
                  <a:txBody>
                    <a:bodyPr/>
                    <a:lstStyle/>
                    <a:p>
                      <a:r>
                        <a:rPr lang="en-US" sz="2000" dirty="0"/>
                        <a:t>14.47%</a:t>
                      </a:r>
                    </a:p>
                  </a:txBody>
                  <a:tcPr marL="182880" marR="182880" marT="91440" marB="91440"/>
                </a:tc>
                <a:tc>
                  <a:txBody>
                    <a:bodyPr/>
                    <a:lstStyle/>
                    <a:p>
                      <a:r>
                        <a:rPr lang="en-US" sz="2000" dirty="0"/>
                        <a:t>15.01%</a:t>
                      </a:r>
                    </a:p>
                  </a:txBody>
                  <a:tcPr marL="182880" marR="182880" marT="91440" marB="91440"/>
                </a:tc>
                <a:tc>
                  <a:txBody>
                    <a:bodyPr/>
                    <a:lstStyle/>
                    <a:p>
                      <a:r>
                        <a:rPr lang="en-US" sz="2000" dirty="0"/>
                        <a:t>13.37%</a:t>
                      </a:r>
                    </a:p>
                  </a:txBody>
                  <a:tcPr marL="182880" marR="182880" marT="91440" marB="91440"/>
                </a:tc>
                <a:tc>
                  <a:txBody>
                    <a:bodyPr/>
                    <a:lstStyle/>
                    <a:p>
                      <a:r>
                        <a:rPr lang="en-US" sz="2000" dirty="0"/>
                        <a:t>15.64%</a:t>
                      </a:r>
                    </a:p>
                  </a:txBody>
                  <a:tcPr marL="182880" marR="182880" marT="91440" marB="91440"/>
                </a:tc>
                <a:tc>
                  <a:txBody>
                    <a:bodyPr/>
                    <a:lstStyle/>
                    <a:p>
                      <a:r>
                        <a:rPr lang="en-US" sz="2000" dirty="0"/>
                        <a:t>15.26%</a:t>
                      </a:r>
                    </a:p>
                  </a:txBody>
                  <a:tcPr marL="182880" marR="182880" marT="91440" marB="91440"/>
                </a:tc>
                <a:extLst>
                  <a:ext uri="{0D108BD9-81ED-4DB2-BD59-A6C34878D82A}">
                    <a16:rowId xmlns:a16="http://schemas.microsoft.com/office/drawing/2014/main" val="3810009580"/>
                  </a:ext>
                </a:extLst>
              </a:tr>
              <a:tr h="828538">
                <a:tc>
                  <a:txBody>
                    <a:bodyPr/>
                    <a:lstStyle/>
                    <a:p>
                      <a:r>
                        <a:rPr lang="en-US" sz="2000" dirty="0"/>
                        <a:t>Global Equities</a:t>
                      </a:r>
                    </a:p>
                  </a:txBody>
                  <a:tcPr marL="182880" marR="182880" marT="91440" marB="91440"/>
                </a:tc>
                <a:tc>
                  <a:txBody>
                    <a:bodyPr/>
                    <a:lstStyle/>
                    <a:p>
                      <a:r>
                        <a:rPr lang="en-US" sz="2000" dirty="0"/>
                        <a:t>7.47%</a:t>
                      </a:r>
                    </a:p>
                  </a:txBody>
                  <a:tcPr marL="182880" marR="182880" marT="91440" marB="91440"/>
                </a:tc>
                <a:tc>
                  <a:txBody>
                    <a:bodyPr/>
                    <a:lstStyle/>
                    <a:p>
                      <a:r>
                        <a:rPr lang="en-US" sz="2000" dirty="0"/>
                        <a:t>7.28%</a:t>
                      </a:r>
                    </a:p>
                  </a:txBody>
                  <a:tcPr marL="182880" marR="182880" marT="91440" marB="91440"/>
                </a:tc>
                <a:tc>
                  <a:txBody>
                    <a:bodyPr/>
                    <a:lstStyle/>
                    <a:p>
                      <a:r>
                        <a:rPr lang="en-US" sz="2000" dirty="0"/>
                        <a:t>7.71%</a:t>
                      </a:r>
                    </a:p>
                  </a:txBody>
                  <a:tcPr marL="182880" marR="182880" marT="91440" marB="91440"/>
                </a:tc>
                <a:tc>
                  <a:txBody>
                    <a:bodyPr/>
                    <a:lstStyle/>
                    <a:p>
                      <a:r>
                        <a:rPr lang="en-US" sz="2000" dirty="0"/>
                        <a:t>8.93%</a:t>
                      </a:r>
                    </a:p>
                  </a:txBody>
                  <a:tcPr marL="182880" marR="182880" marT="91440" marB="91440"/>
                </a:tc>
                <a:tc>
                  <a:txBody>
                    <a:bodyPr/>
                    <a:lstStyle/>
                    <a:p>
                      <a:r>
                        <a:rPr lang="en-US" sz="2000" dirty="0"/>
                        <a:t>9.67%</a:t>
                      </a:r>
                    </a:p>
                  </a:txBody>
                  <a:tcPr marL="182880" marR="182880" marT="91440" marB="91440"/>
                </a:tc>
                <a:tc>
                  <a:txBody>
                    <a:bodyPr/>
                    <a:lstStyle/>
                    <a:p>
                      <a:r>
                        <a:rPr lang="en-US" sz="2000" dirty="0"/>
                        <a:t>7.04%</a:t>
                      </a:r>
                    </a:p>
                  </a:txBody>
                  <a:tcPr marL="182880" marR="182880" marT="91440" marB="91440"/>
                </a:tc>
                <a:tc>
                  <a:txBody>
                    <a:bodyPr/>
                    <a:lstStyle/>
                    <a:p>
                      <a:r>
                        <a:rPr lang="en-US" sz="2000" dirty="0"/>
                        <a:t>6.83%</a:t>
                      </a:r>
                    </a:p>
                  </a:txBody>
                  <a:tcPr marL="182880" marR="182880" marT="91440" marB="91440"/>
                </a:tc>
                <a:tc>
                  <a:txBody>
                    <a:bodyPr/>
                    <a:lstStyle/>
                    <a:p>
                      <a:r>
                        <a:rPr lang="en-US" sz="2000" dirty="0"/>
                        <a:t>7.98%</a:t>
                      </a:r>
                    </a:p>
                  </a:txBody>
                  <a:tcPr marL="182880" marR="182880" marT="91440" marB="91440"/>
                </a:tc>
                <a:extLst>
                  <a:ext uri="{0D108BD9-81ED-4DB2-BD59-A6C34878D82A}">
                    <a16:rowId xmlns:a16="http://schemas.microsoft.com/office/drawing/2014/main" val="3599462030"/>
                  </a:ext>
                </a:extLst>
              </a:tr>
              <a:tr h="853620">
                <a:tc>
                  <a:txBody>
                    <a:bodyPr/>
                    <a:lstStyle/>
                    <a:p>
                      <a:r>
                        <a:rPr lang="en-US" sz="2000" dirty="0"/>
                        <a:t>Marketable Alternatives</a:t>
                      </a:r>
                    </a:p>
                  </a:txBody>
                  <a:tcPr marL="182880" marR="182880" marT="91440" marB="91440"/>
                </a:tc>
                <a:tc>
                  <a:txBody>
                    <a:bodyPr/>
                    <a:lstStyle/>
                    <a:p>
                      <a:r>
                        <a:rPr lang="en-US" sz="2000" dirty="0"/>
                        <a:t>17.02%</a:t>
                      </a:r>
                    </a:p>
                  </a:txBody>
                  <a:tcPr marL="182880" marR="182880" marT="91440" marB="91440"/>
                </a:tc>
                <a:tc>
                  <a:txBody>
                    <a:bodyPr/>
                    <a:lstStyle/>
                    <a:p>
                      <a:r>
                        <a:rPr lang="en-US" sz="2000" dirty="0"/>
                        <a:t>18.13%</a:t>
                      </a:r>
                    </a:p>
                  </a:txBody>
                  <a:tcPr marL="182880" marR="182880" marT="91440" marB="91440"/>
                </a:tc>
                <a:tc>
                  <a:txBody>
                    <a:bodyPr/>
                    <a:lstStyle/>
                    <a:p>
                      <a:r>
                        <a:rPr lang="en-US" sz="2000" dirty="0"/>
                        <a:t>12.62%</a:t>
                      </a:r>
                    </a:p>
                  </a:txBody>
                  <a:tcPr marL="182880" marR="182880" marT="91440" marB="91440"/>
                </a:tc>
                <a:tc>
                  <a:txBody>
                    <a:bodyPr/>
                    <a:lstStyle/>
                    <a:p>
                      <a:r>
                        <a:rPr lang="en-US" sz="2000" dirty="0"/>
                        <a:t>13.53%</a:t>
                      </a:r>
                    </a:p>
                  </a:txBody>
                  <a:tcPr marL="182880" marR="182880" marT="91440" marB="91440"/>
                </a:tc>
                <a:tc>
                  <a:txBody>
                    <a:bodyPr/>
                    <a:lstStyle/>
                    <a:p>
                      <a:r>
                        <a:rPr lang="en-US" sz="2000" dirty="0"/>
                        <a:t>8.77%</a:t>
                      </a:r>
                    </a:p>
                  </a:txBody>
                  <a:tcPr marL="182880" marR="182880" marT="91440" marB="91440"/>
                </a:tc>
                <a:tc>
                  <a:txBody>
                    <a:bodyPr/>
                    <a:lstStyle/>
                    <a:p>
                      <a:r>
                        <a:rPr lang="en-US" sz="2000" dirty="0"/>
                        <a:t>6.37%</a:t>
                      </a:r>
                    </a:p>
                  </a:txBody>
                  <a:tcPr marL="182880" marR="182880" marT="91440" marB="91440"/>
                </a:tc>
                <a:tc>
                  <a:txBody>
                    <a:bodyPr/>
                    <a:lstStyle/>
                    <a:p>
                      <a:r>
                        <a:rPr lang="en-US" sz="2000" dirty="0"/>
                        <a:t>3.90%</a:t>
                      </a:r>
                    </a:p>
                  </a:txBody>
                  <a:tcPr marL="182880" marR="182880" marT="91440" marB="91440"/>
                </a:tc>
                <a:tc>
                  <a:txBody>
                    <a:bodyPr/>
                    <a:lstStyle/>
                    <a:p>
                      <a:r>
                        <a:rPr lang="en-US" sz="2000" dirty="0"/>
                        <a:t>2.49%</a:t>
                      </a:r>
                    </a:p>
                  </a:txBody>
                  <a:tcPr marL="182880" marR="182880" marT="91440" marB="91440"/>
                </a:tc>
                <a:extLst>
                  <a:ext uri="{0D108BD9-81ED-4DB2-BD59-A6C34878D82A}">
                    <a16:rowId xmlns:a16="http://schemas.microsoft.com/office/drawing/2014/main" val="2075143935"/>
                  </a:ext>
                </a:extLst>
              </a:tr>
              <a:tr h="828538">
                <a:tc>
                  <a:txBody>
                    <a:bodyPr/>
                    <a:lstStyle/>
                    <a:p>
                      <a:r>
                        <a:rPr lang="en-US" sz="2000" dirty="0"/>
                        <a:t>Private Equity</a:t>
                      </a:r>
                    </a:p>
                  </a:txBody>
                  <a:tcPr marL="182880" marR="182880" marT="91440" marB="91440"/>
                </a:tc>
                <a:tc>
                  <a:txBody>
                    <a:bodyPr/>
                    <a:lstStyle/>
                    <a:p>
                      <a:r>
                        <a:rPr lang="en-US" sz="2000" dirty="0"/>
                        <a:t>15.40%</a:t>
                      </a:r>
                    </a:p>
                  </a:txBody>
                  <a:tcPr marL="182880" marR="182880" marT="91440" marB="91440"/>
                </a:tc>
                <a:tc>
                  <a:txBody>
                    <a:bodyPr/>
                    <a:lstStyle/>
                    <a:p>
                      <a:r>
                        <a:rPr lang="en-US" sz="2000" dirty="0"/>
                        <a:t>16.56%</a:t>
                      </a:r>
                    </a:p>
                  </a:txBody>
                  <a:tcPr marL="182880" marR="182880" marT="91440" marB="91440"/>
                </a:tc>
                <a:tc>
                  <a:txBody>
                    <a:bodyPr/>
                    <a:lstStyle/>
                    <a:p>
                      <a:r>
                        <a:rPr lang="en-US" sz="2000" dirty="0"/>
                        <a:t>13.03%</a:t>
                      </a:r>
                    </a:p>
                  </a:txBody>
                  <a:tcPr marL="182880" marR="182880" marT="91440" marB="91440"/>
                </a:tc>
                <a:tc>
                  <a:txBody>
                    <a:bodyPr/>
                    <a:lstStyle/>
                    <a:p>
                      <a:r>
                        <a:rPr lang="en-US" sz="2000" dirty="0"/>
                        <a:t>8.75%</a:t>
                      </a:r>
                    </a:p>
                  </a:txBody>
                  <a:tcPr marL="182880" marR="182880" marT="91440" marB="91440"/>
                </a:tc>
                <a:tc>
                  <a:txBody>
                    <a:bodyPr/>
                    <a:lstStyle/>
                    <a:p>
                      <a:r>
                        <a:rPr lang="en-US" sz="2000" dirty="0"/>
                        <a:t>6.79%</a:t>
                      </a:r>
                    </a:p>
                  </a:txBody>
                  <a:tcPr marL="182880" marR="182880" marT="91440" marB="91440"/>
                </a:tc>
                <a:tc>
                  <a:txBody>
                    <a:bodyPr/>
                    <a:lstStyle/>
                    <a:p>
                      <a:r>
                        <a:rPr lang="en-US" sz="2000" dirty="0"/>
                        <a:t>3.44%</a:t>
                      </a:r>
                    </a:p>
                  </a:txBody>
                  <a:tcPr marL="182880" marR="182880" marT="91440" marB="91440"/>
                </a:tc>
                <a:tc>
                  <a:txBody>
                    <a:bodyPr/>
                    <a:lstStyle/>
                    <a:p>
                      <a:r>
                        <a:rPr lang="en-US" sz="2000" dirty="0"/>
                        <a:t>2.36%</a:t>
                      </a:r>
                    </a:p>
                  </a:txBody>
                  <a:tcPr marL="182880" marR="182880" marT="91440" marB="91440"/>
                </a:tc>
                <a:tc>
                  <a:txBody>
                    <a:bodyPr/>
                    <a:lstStyle/>
                    <a:p>
                      <a:r>
                        <a:rPr lang="en-US" sz="2000" dirty="0"/>
                        <a:t>0.17%</a:t>
                      </a:r>
                    </a:p>
                  </a:txBody>
                  <a:tcPr marL="182880" marR="182880" marT="91440" marB="91440"/>
                </a:tc>
                <a:extLst>
                  <a:ext uri="{0D108BD9-81ED-4DB2-BD59-A6C34878D82A}">
                    <a16:rowId xmlns:a16="http://schemas.microsoft.com/office/drawing/2014/main" val="2684441406"/>
                  </a:ext>
                </a:extLst>
              </a:tr>
              <a:tr h="853620">
                <a:tc>
                  <a:txBody>
                    <a:bodyPr/>
                    <a:lstStyle/>
                    <a:p>
                      <a:r>
                        <a:rPr lang="en-US" sz="2000" dirty="0"/>
                        <a:t>Private Venture Capital</a:t>
                      </a:r>
                    </a:p>
                  </a:txBody>
                  <a:tcPr marL="182880" marR="182880" marT="91440" marB="91440"/>
                </a:tc>
                <a:tc>
                  <a:txBody>
                    <a:bodyPr/>
                    <a:lstStyle/>
                    <a:p>
                      <a:r>
                        <a:rPr lang="en-US" sz="2000" dirty="0"/>
                        <a:t>11.77%</a:t>
                      </a:r>
                    </a:p>
                  </a:txBody>
                  <a:tcPr marL="182880" marR="182880" marT="91440" marB="91440"/>
                </a:tc>
                <a:tc>
                  <a:txBody>
                    <a:bodyPr/>
                    <a:lstStyle/>
                    <a:p>
                      <a:r>
                        <a:rPr lang="en-US" sz="2000" dirty="0"/>
                        <a:t>13.42%</a:t>
                      </a:r>
                    </a:p>
                  </a:txBody>
                  <a:tcPr marL="182880" marR="182880" marT="91440" marB="91440"/>
                </a:tc>
                <a:tc>
                  <a:txBody>
                    <a:bodyPr/>
                    <a:lstStyle/>
                    <a:p>
                      <a:r>
                        <a:rPr lang="en-US" sz="2000" dirty="0"/>
                        <a:t>4.52%</a:t>
                      </a:r>
                    </a:p>
                  </a:txBody>
                  <a:tcPr marL="182880" marR="182880" marT="91440" marB="91440"/>
                </a:tc>
                <a:tc>
                  <a:txBody>
                    <a:bodyPr/>
                    <a:lstStyle/>
                    <a:p>
                      <a:r>
                        <a:rPr lang="en-US" sz="2000" dirty="0"/>
                        <a:t>3.91%</a:t>
                      </a:r>
                    </a:p>
                  </a:txBody>
                  <a:tcPr marL="182880" marR="182880" marT="91440" marB="91440"/>
                </a:tc>
                <a:tc>
                  <a:txBody>
                    <a:bodyPr/>
                    <a:lstStyle/>
                    <a:p>
                      <a:r>
                        <a:rPr lang="en-US" sz="2000" dirty="0"/>
                        <a:t>2.01%</a:t>
                      </a:r>
                    </a:p>
                  </a:txBody>
                  <a:tcPr marL="182880" marR="182880" marT="91440" marB="91440"/>
                </a:tc>
                <a:tc>
                  <a:txBody>
                    <a:bodyPr/>
                    <a:lstStyle/>
                    <a:p>
                      <a:r>
                        <a:rPr lang="en-US" sz="2000" dirty="0"/>
                        <a:t>1.28%</a:t>
                      </a:r>
                    </a:p>
                  </a:txBody>
                  <a:tcPr marL="182880" marR="182880" marT="91440" marB="91440"/>
                </a:tc>
                <a:tc>
                  <a:txBody>
                    <a:bodyPr/>
                    <a:lstStyle/>
                    <a:p>
                      <a:r>
                        <a:rPr lang="en-US" sz="2000" dirty="0"/>
                        <a:t>0.63%</a:t>
                      </a:r>
                    </a:p>
                  </a:txBody>
                  <a:tcPr marL="182880" marR="182880" marT="91440" marB="91440"/>
                </a:tc>
                <a:tc>
                  <a:txBody>
                    <a:bodyPr/>
                    <a:lstStyle/>
                    <a:p>
                      <a:r>
                        <a:rPr lang="en-US" sz="2000" dirty="0"/>
                        <a:t>0.52%</a:t>
                      </a:r>
                    </a:p>
                  </a:txBody>
                  <a:tcPr marL="182880" marR="182880" marT="91440" marB="91440"/>
                </a:tc>
                <a:extLst>
                  <a:ext uri="{0D108BD9-81ED-4DB2-BD59-A6C34878D82A}">
                    <a16:rowId xmlns:a16="http://schemas.microsoft.com/office/drawing/2014/main" val="1686157474"/>
                  </a:ext>
                </a:extLst>
              </a:tr>
              <a:tr h="828538">
                <a:tc>
                  <a:txBody>
                    <a:bodyPr/>
                    <a:lstStyle/>
                    <a:p>
                      <a:r>
                        <a:rPr lang="en-US" sz="2000" dirty="0"/>
                        <a:t>Fixed Income</a:t>
                      </a:r>
                    </a:p>
                  </a:txBody>
                  <a:tcPr marL="182880" marR="182880" marT="91440" marB="91440"/>
                </a:tc>
                <a:tc>
                  <a:txBody>
                    <a:bodyPr/>
                    <a:lstStyle/>
                    <a:p>
                      <a:r>
                        <a:rPr lang="en-US" sz="2000" dirty="0"/>
                        <a:t>11.06%</a:t>
                      </a:r>
                    </a:p>
                  </a:txBody>
                  <a:tcPr marL="182880" marR="182880" marT="91440" marB="91440"/>
                </a:tc>
                <a:tc>
                  <a:txBody>
                    <a:bodyPr/>
                    <a:lstStyle/>
                    <a:p>
                      <a:r>
                        <a:rPr lang="en-US" sz="2000" dirty="0"/>
                        <a:t>9.99%</a:t>
                      </a:r>
                    </a:p>
                  </a:txBody>
                  <a:tcPr marL="182880" marR="182880" marT="91440" marB="91440"/>
                </a:tc>
                <a:tc>
                  <a:txBody>
                    <a:bodyPr/>
                    <a:lstStyle/>
                    <a:p>
                      <a:r>
                        <a:rPr lang="en-US" sz="2000" dirty="0"/>
                        <a:t>14.22%</a:t>
                      </a:r>
                    </a:p>
                  </a:txBody>
                  <a:tcPr marL="182880" marR="182880" marT="91440" marB="91440"/>
                </a:tc>
                <a:tc>
                  <a:txBody>
                    <a:bodyPr/>
                    <a:lstStyle/>
                    <a:p>
                      <a:r>
                        <a:rPr lang="en-US" sz="2000" dirty="0"/>
                        <a:t>15.29%</a:t>
                      </a:r>
                    </a:p>
                  </a:txBody>
                  <a:tcPr marL="182880" marR="182880" marT="91440" marB="91440"/>
                </a:tc>
                <a:tc>
                  <a:txBody>
                    <a:bodyPr/>
                    <a:lstStyle/>
                    <a:p>
                      <a:r>
                        <a:rPr lang="en-US" sz="2000" dirty="0"/>
                        <a:t>19.09%</a:t>
                      </a:r>
                    </a:p>
                  </a:txBody>
                  <a:tcPr marL="182880" marR="182880" marT="91440" marB="91440"/>
                </a:tc>
                <a:tc>
                  <a:txBody>
                    <a:bodyPr/>
                    <a:lstStyle/>
                    <a:p>
                      <a:r>
                        <a:rPr lang="en-US" sz="2000" dirty="0"/>
                        <a:t>23.14%</a:t>
                      </a:r>
                    </a:p>
                  </a:txBody>
                  <a:tcPr marL="182880" marR="182880" marT="91440" marB="91440"/>
                </a:tc>
                <a:tc>
                  <a:txBody>
                    <a:bodyPr/>
                    <a:lstStyle/>
                    <a:p>
                      <a:r>
                        <a:rPr lang="en-US" sz="2000" dirty="0"/>
                        <a:t>25.17%</a:t>
                      </a:r>
                    </a:p>
                  </a:txBody>
                  <a:tcPr marL="182880" marR="182880" marT="91440" marB="91440"/>
                </a:tc>
                <a:tc>
                  <a:txBody>
                    <a:bodyPr/>
                    <a:lstStyle/>
                    <a:p>
                      <a:r>
                        <a:rPr lang="en-US" sz="2000" dirty="0"/>
                        <a:t>32.04%</a:t>
                      </a:r>
                    </a:p>
                  </a:txBody>
                  <a:tcPr marL="182880" marR="182880" marT="91440" marB="91440"/>
                </a:tc>
                <a:extLst>
                  <a:ext uri="{0D108BD9-81ED-4DB2-BD59-A6C34878D82A}">
                    <a16:rowId xmlns:a16="http://schemas.microsoft.com/office/drawing/2014/main" val="2998918108"/>
                  </a:ext>
                </a:extLst>
              </a:tr>
              <a:tr h="828538">
                <a:tc>
                  <a:txBody>
                    <a:bodyPr/>
                    <a:lstStyle/>
                    <a:p>
                      <a:r>
                        <a:rPr lang="en-US" sz="2000" dirty="0"/>
                        <a:t>Real Assets</a:t>
                      </a:r>
                    </a:p>
                  </a:txBody>
                  <a:tcPr marL="182880" marR="182880" marT="91440" marB="91440"/>
                </a:tc>
                <a:tc>
                  <a:txBody>
                    <a:bodyPr/>
                    <a:lstStyle/>
                    <a:p>
                      <a:r>
                        <a:rPr lang="en-US" sz="2000" dirty="0"/>
                        <a:t>9.90%</a:t>
                      </a:r>
                    </a:p>
                  </a:txBody>
                  <a:tcPr marL="182880" marR="182880" marT="91440" marB="91440"/>
                </a:tc>
                <a:tc>
                  <a:txBody>
                    <a:bodyPr/>
                    <a:lstStyle/>
                    <a:p>
                      <a:r>
                        <a:rPr lang="en-US" sz="2000" dirty="0"/>
                        <a:t>10.54%</a:t>
                      </a:r>
                    </a:p>
                  </a:txBody>
                  <a:tcPr marL="182880" marR="182880" marT="91440" marB="91440"/>
                </a:tc>
                <a:tc>
                  <a:txBody>
                    <a:bodyPr/>
                    <a:lstStyle/>
                    <a:p>
                      <a:r>
                        <a:rPr lang="en-US" sz="2000" dirty="0"/>
                        <a:t>6.80%</a:t>
                      </a:r>
                    </a:p>
                  </a:txBody>
                  <a:tcPr marL="182880" marR="182880" marT="91440" marB="91440"/>
                </a:tc>
                <a:tc>
                  <a:txBody>
                    <a:bodyPr/>
                    <a:lstStyle/>
                    <a:p>
                      <a:r>
                        <a:rPr lang="en-US" sz="2000" dirty="0"/>
                        <a:t>7.50%</a:t>
                      </a:r>
                    </a:p>
                  </a:txBody>
                  <a:tcPr marL="182880" marR="182880" marT="91440" marB="91440"/>
                </a:tc>
                <a:tc>
                  <a:txBody>
                    <a:bodyPr/>
                    <a:lstStyle/>
                    <a:p>
                      <a:r>
                        <a:rPr lang="en-US" sz="2000" dirty="0"/>
                        <a:t>6.27%</a:t>
                      </a:r>
                    </a:p>
                  </a:txBody>
                  <a:tcPr marL="182880" marR="182880" marT="91440" marB="91440"/>
                </a:tc>
                <a:tc>
                  <a:txBody>
                    <a:bodyPr/>
                    <a:lstStyle/>
                    <a:p>
                      <a:r>
                        <a:rPr lang="en-US" sz="2000" dirty="0"/>
                        <a:t>5.01%</a:t>
                      </a:r>
                    </a:p>
                  </a:txBody>
                  <a:tcPr marL="182880" marR="182880" marT="91440" marB="91440"/>
                </a:tc>
                <a:tc>
                  <a:txBody>
                    <a:bodyPr/>
                    <a:lstStyle/>
                    <a:p>
                      <a:r>
                        <a:rPr lang="en-US" sz="2000" dirty="0"/>
                        <a:t>4.09%</a:t>
                      </a:r>
                    </a:p>
                  </a:txBody>
                  <a:tcPr marL="182880" marR="182880" marT="91440" marB="91440"/>
                </a:tc>
                <a:tc>
                  <a:txBody>
                    <a:bodyPr/>
                    <a:lstStyle/>
                    <a:p>
                      <a:r>
                        <a:rPr lang="en-US" sz="2000" dirty="0"/>
                        <a:t>3.11%</a:t>
                      </a:r>
                    </a:p>
                  </a:txBody>
                  <a:tcPr marL="182880" marR="182880" marT="91440" marB="91440"/>
                </a:tc>
                <a:extLst>
                  <a:ext uri="{0D108BD9-81ED-4DB2-BD59-A6C34878D82A}">
                    <a16:rowId xmlns:a16="http://schemas.microsoft.com/office/drawing/2014/main" val="1977476163"/>
                  </a:ext>
                </a:extLst>
              </a:tr>
              <a:tr h="828538">
                <a:tc>
                  <a:txBody>
                    <a:bodyPr/>
                    <a:lstStyle/>
                    <a:p>
                      <a:r>
                        <a:rPr lang="en-US" sz="2000" dirty="0"/>
                        <a:t>Other</a:t>
                      </a:r>
                    </a:p>
                  </a:txBody>
                  <a:tcPr marL="182880" marR="182880" marT="91440" marB="91440"/>
                </a:tc>
                <a:tc>
                  <a:txBody>
                    <a:bodyPr/>
                    <a:lstStyle/>
                    <a:p>
                      <a:r>
                        <a:rPr lang="en-US" sz="2000" dirty="0"/>
                        <a:t>2.45%</a:t>
                      </a:r>
                    </a:p>
                  </a:txBody>
                  <a:tcPr marL="182880" marR="182880" marT="91440" marB="91440"/>
                </a:tc>
                <a:tc>
                  <a:txBody>
                    <a:bodyPr/>
                    <a:lstStyle/>
                    <a:p>
                      <a:r>
                        <a:rPr lang="en-US" sz="2000" dirty="0"/>
                        <a:t>2.66%</a:t>
                      </a:r>
                    </a:p>
                  </a:txBody>
                  <a:tcPr marL="182880" marR="182880" marT="91440" marB="91440"/>
                </a:tc>
                <a:tc>
                  <a:txBody>
                    <a:bodyPr/>
                    <a:lstStyle/>
                    <a:p>
                      <a:r>
                        <a:rPr lang="en-US" sz="2000" dirty="0"/>
                        <a:t>0.63%</a:t>
                      </a:r>
                    </a:p>
                  </a:txBody>
                  <a:tcPr marL="182880" marR="182880" marT="91440" marB="91440"/>
                </a:tc>
                <a:tc>
                  <a:txBody>
                    <a:bodyPr/>
                    <a:lstStyle/>
                    <a:p>
                      <a:r>
                        <a:rPr lang="en-US" sz="2000" dirty="0"/>
                        <a:t>2.42%</a:t>
                      </a:r>
                    </a:p>
                  </a:txBody>
                  <a:tcPr marL="182880" marR="182880" marT="91440" marB="91440"/>
                </a:tc>
                <a:tc>
                  <a:txBody>
                    <a:bodyPr/>
                    <a:lstStyle/>
                    <a:p>
                      <a:r>
                        <a:rPr lang="en-US" sz="2000" dirty="0"/>
                        <a:t>1.48%</a:t>
                      </a:r>
                    </a:p>
                  </a:txBody>
                  <a:tcPr marL="182880" marR="182880" marT="91440" marB="91440"/>
                </a:tc>
                <a:tc>
                  <a:txBody>
                    <a:bodyPr/>
                    <a:lstStyle/>
                    <a:p>
                      <a:r>
                        <a:rPr lang="en-US" sz="2000" dirty="0"/>
                        <a:t>1.78%</a:t>
                      </a:r>
                    </a:p>
                  </a:txBody>
                  <a:tcPr marL="182880" marR="182880" marT="91440" marB="91440"/>
                </a:tc>
                <a:tc>
                  <a:txBody>
                    <a:bodyPr/>
                    <a:lstStyle/>
                    <a:p>
                      <a:r>
                        <a:rPr lang="en-US" sz="2000" dirty="0"/>
                        <a:t>0.52%</a:t>
                      </a:r>
                    </a:p>
                  </a:txBody>
                  <a:tcPr marL="182880" marR="182880" marT="91440" marB="91440"/>
                </a:tc>
                <a:tc>
                  <a:txBody>
                    <a:bodyPr/>
                    <a:lstStyle/>
                    <a:p>
                      <a:r>
                        <a:rPr lang="en-US" sz="2000" dirty="0"/>
                        <a:t>0.41%</a:t>
                      </a:r>
                    </a:p>
                  </a:txBody>
                  <a:tcPr marL="182880" marR="182880" marT="91440" marB="91440"/>
                </a:tc>
                <a:extLst>
                  <a:ext uri="{0D108BD9-81ED-4DB2-BD59-A6C34878D82A}">
                    <a16:rowId xmlns:a16="http://schemas.microsoft.com/office/drawing/2014/main" val="3449778210"/>
                  </a:ext>
                </a:extLst>
              </a:tr>
            </a:tbl>
          </a:graphicData>
        </a:graphic>
      </p:graphicFrame>
      <p:sp>
        <p:nvSpPr>
          <p:cNvPr id="6" name="Rectangle 5">
            <a:extLst>
              <a:ext uri="{FF2B5EF4-FFF2-40B4-BE49-F238E27FC236}">
                <a16:creationId xmlns:a16="http://schemas.microsoft.com/office/drawing/2014/main" id="{80DF41B1-7DED-4A1F-8574-4AA252A758B0}"/>
              </a:ext>
            </a:extLst>
          </p:cNvPr>
          <p:cNvSpPr/>
          <p:nvPr/>
        </p:nvSpPr>
        <p:spPr>
          <a:xfrm>
            <a:off x="3109624" y="6618307"/>
            <a:ext cx="18159986" cy="2496458"/>
          </a:xfrm>
          <a:prstGeom prst="rect">
            <a:avLst/>
          </a:prstGeom>
          <a:no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tIns="146304" bIns="146304" rtlCol="0" anchor="t" anchorCtr="0"/>
          <a:lstStyle/>
          <a:p>
            <a:pPr defTabSz="914400">
              <a:spcAft>
                <a:spcPts val="2400"/>
              </a:spcAft>
            </a:pPr>
            <a:endParaRPr lang="en-US" sz="2400">
              <a:solidFill>
                <a:srgbClr val="000000"/>
              </a:solidFill>
              <a:latin typeface="Proxima Nova" panose="02000506030000020004" pitchFamily="2" charset="0"/>
            </a:endParaRPr>
          </a:p>
        </p:txBody>
      </p:sp>
      <p:sp>
        <p:nvSpPr>
          <p:cNvPr id="7" name="Rectangle 6">
            <a:extLst>
              <a:ext uri="{FF2B5EF4-FFF2-40B4-BE49-F238E27FC236}">
                <a16:creationId xmlns:a16="http://schemas.microsoft.com/office/drawing/2014/main" id="{BE5793FD-6797-4F64-BA17-24D511014416}"/>
              </a:ext>
            </a:extLst>
          </p:cNvPr>
          <p:cNvSpPr/>
          <p:nvPr/>
        </p:nvSpPr>
        <p:spPr>
          <a:xfrm>
            <a:off x="3109624" y="9963382"/>
            <a:ext cx="18159986" cy="845712"/>
          </a:xfrm>
          <a:prstGeom prst="rect">
            <a:avLst/>
          </a:prstGeom>
          <a:no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tIns="146304" bIns="146304" rtlCol="0" anchor="t" anchorCtr="0"/>
          <a:lstStyle/>
          <a:p>
            <a:pPr defTabSz="914400">
              <a:spcAft>
                <a:spcPts val="2400"/>
              </a:spcAft>
            </a:pPr>
            <a:endParaRPr lang="en-US" sz="2400">
              <a:solidFill>
                <a:srgbClr val="000000"/>
              </a:solidFill>
              <a:latin typeface="Proxima Nova" panose="02000506030000020004" pitchFamily="2" charset="0"/>
            </a:endParaRPr>
          </a:p>
        </p:txBody>
      </p:sp>
    </p:spTree>
    <p:extLst>
      <p:ext uri="{BB962C8B-B14F-4D97-AF65-F5344CB8AC3E}">
        <p14:creationId xmlns:p14="http://schemas.microsoft.com/office/powerpoint/2010/main" val="685266681"/>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7E2AABCE-48B8-2465-6438-C099E031D5DB}"/>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0" y="0"/>
            <a:ext cx="24379238" cy="13716000"/>
          </a:xfrm>
          <a:prstGeom prst="rect">
            <a:avLst/>
          </a:prstGeom>
        </p:spPr>
      </p:pic>
      <p:sp>
        <p:nvSpPr>
          <p:cNvPr id="2" name="TextBox 1">
            <a:extLst>
              <a:ext uri="{FF2B5EF4-FFF2-40B4-BE49-F238E27FC236}">
                <a16:creationId xmlns:a16="http://schemas.microsoft.com/office/drawing/2014/main" id="{FD9FC369-076F-3A57-61F8-6AA9F580D290}"/>
              </a:ext>
            </a:extLst>
          </p:cNvPr>
          <p:cNvSpPr txBox="1"/>
          <p:nvPr/>
        </p:nvSpPr>
        <p:spPr>
          <a:xfrm>
            <a:off x="2919045" y="5334506"/>
            <a:ext cx="18541149" cy="3046988"/>
          </a:xfrm>
          <a:prstGeom prst="rect">
            <a:avLst/>
          </a:prstGeom>
          <a:noFill/>
        </p:spPr>
        <p:txBody>
          <a:bodyPr wrap="square" rtlCol="0">
            <a:spAutoFit/>
          </a:bodyPr>
          <a:lstStyle/>
          <a:p>
            <a:pPr algn="ctr"/>
            <a:r>
              <a:rPr lang="en-US" sz="9600" dirty="0">
                <a:solidFill>
                  <a:schemeClr val="bg1"/>
                </a:solidFill>
              </a:rPr>
              <a:t>How Can We Better Align Our Investments With our Mission?</a:t>
            </a:r>
          </a:p>
        </p:txBody>
      </p:sp>
      <p:sp>
        <p:nvSpPr>
          <p:cNvPr id="3" name="TextBox 2">
            <a:extLst>
              <a:ext uri="{FF2B5EF4-FFF2-40B4-BE49-F238E27FC236}">
                <a16:creationId xmlns:a16="http://schemas.microsoft.com/office/drawing/2014/main" id="{6F9AA891-0306-6F2D-B79E-F93CD8D65815}"/>
              </a:ext>
            </a:extLst>
          </p:cNvPr>
          <p:cNvSpPr txBox="1"/>
          <p:nvPr/>
        </p:nvSpPr>
        <p:spPr>
          <a:xfrm>
            <a:off x="16008961" y="775272"/>
            <a:ext cx="8511027" cy="707886"/>
          </a:xfrm>
          <a:prstGeom prst="rect">
            <a:avLst/>
          </a:prstGeom>
          <a:solidFill>
            <a:schemeClr val="bg1"/>
          </a:solidFill>
        </p:spPr>
        <p:txBody>
          <a:bodyPr wrap="square" rtlCol="0" anchor="ctr">
            <a:spAutoFit/>
          </a:bodyPr>
          <a:lstStyle/>
          <a:p>
            <a:pPr algn="ctr"/>
            <a:r>
              <a:rPr lang="en-US" sz="4000" b="1" dirty="0">
                <a:solidFill>
                  <a:srgbClr val="E12727"/>
                </a:solidFill>
                <a:latin typeface="Proxima Nova Black" panose="02000506030000020004" pitchFamily="50" charset="0"/>
                <a:ea typeface="MS Gothic" panose="020B0609070205080204" pitchFamily="49" charset="-128"/>
              </a:rPr>
              <a:t>Interchurch Center Conference</a:t>
            </a:r>
          </a:p>
        </p:txBody>
      </p:sp>
      <p:pic>
        <p:nvPicPr>
          <p:cNvPr id="5" name="Picture 4">
            <a:extLst>
              <a:ext uri="{FF2B5EF4-FFF2-40B4-BE49-F238E27FC236}">
                <a16:creationId xmlns:a16="http://schemas.microsoft.com/office/drawing/2014/main" id="{DFFBDFD8-69D8-B306-DDF5-2369A81DD1C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718354" y="12318356"/>
            <a:ext cx="3831052" cy="829755"/>
          </a:xfrm>
          <a:prstGeom prst="rect">
            <a:avLst/>
          </a:prstGeom>
        </p:spPr>
      </p:pic>
    </p:spTree>
    <p:extLst>
      <p:ext uri="{BB962C8B-B14F-4D97-AF65-F5344CB8AC3E}">
        <p14:creationId xmlns:p14="http://schemas.microsoft.com/office/powerpoint/2010/main" val="2936648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F936C8-6DC9-432B-A7E4-FC695FDE9886}"/>
              </a:ext>
            </a:extLst>
          </p:cNvPr>
          <p:cNvSpPr/>
          <p:nvPr/>
        </p:nvSpPr>
        <p:spPr>
          <a:xfrm>
            <a:off x="7745635" y="3084395"/>
            <a:ext cx="8887968" cy="2384946"/>
          </a:xfrm>
          <a:prstGeom prst="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lIns="2377440" tIns="146304" bIns="146304" rtlCol="0" anchor="ctr"/>
          <a:lstStyle/>
          <a:p>
            <a:pPr defTabSz="914400"/>
            <a:r>
              <a:rPr lang="en-US" sz="4000" b="1" dirty="0">
                <a:solidFill>
                  <a:prstClr val="white"/>
                </a:solidFill>
                <a:latin typeface="Arial"/>
              </a:rPr>
              <a:t>Investment Portfolio</a:t>
            </a:r>
          </a:p>
        </p:txBody>
      </p:sp>
      <p:sp>
        <p:nvSpPr>
          <p:cNvPr id="6" name="Rectangle 5">
            <a:extLst>
              <a:ext uri="{FF2B5EF4-FFF2-40B4-BE49-F238E27FC236}">
                <a16:creationId xmlns:a16="http://schemas.microsoft.com/office/drawing/2014/main" id="{DBB46873-D985-438F-BC9C-A0B66A74002C}"/>
              </a:ext>
            </a:extLst>
          </p:cNvPr>
          <p:cNvSpPr/>
          <p:nvPr/>
        </p:nvSpPr>
        <p:spPr>
          <a:xfrm>
            <a:off x="7745635" y="5788223"/>
            <a:ext cx="8887968" cy="2384946"/>
          </a:xfrm>
          <a:prstGeom prst="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lIns="2377440" tIns="146304" bIns="146304" rtlCol="0" anchor="ctr"/>
          <a:lstStyle/>
          <a:p>
            <a:pPr defTabSz="914400"/>
            <a:r>
              <a:rPr lang="en-US" sz="4000" b="1" dirty="0">
                <a:solidFill>
                  <a:prstClr val="white"/>
                </a:solidFill>
                <a:latin typeface="Arial"/>
              </a:rPr>
              <a:t>Vendor Relationships and Purchasing Programs</a:t>
            </a:r>
          </a:p>
        </p:txBody>
      </p:sp>
      <p:sp>
        <p:nvSpPr>
          <p:cNvPr id="7" name="Rectangle 6">
            <a:extLst>
              <a:ext uri="{FF2B5EF4-FFF2-40B4-BE49-F238E27FC236}">
                <a16:creationId xmlns:a16="http://schemas.microsoft.com/office/drawing/2014/main" id="{FB282068-5A72-4D19-9B57-BE10D6E110EE}"/>
              </a:ext>
            </a:extLst>
          </p:cNvPr>
          <p:cNvSpPr/>
          <p:nvPr/>
        </p:nvSpPr>
        <p:spPr>
          <a:xfrm>
            <a:off x="7745635" y="8577389"/>
            <a:ext cx="8887968" cy="2384946"/>
          </a:xfrm>
          <a:prstGeom prst="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lIns="2377440" tIns="146304" bIns="146304" rtlCol="0" anchor="ctr"/>
          <a:lstStyle/>
          <a:p>
            <a:pPr defTabSz="914400"/>
            <a:r>
              <a:rPr lang="en-US" sz="4000" b="1" dirty="0">
                <a:solidFill>
                  <a:prstClr val="white"/>
                </a:solidFill>
                <a:latin typeface="Arial"/>
              </a:rPr>
              <a:t>Messaging and Donor Relationships</a:t>
            </a:r>
          </a:p>
        </p:txBody>
      </p:sp>
      <p:grpSp>
        <p:nvGrpSpPr>
          <p:cNvPr id="47" name="Group 46">
            <a:extLst>
              <a:ext uri="{FF2B5EF4-FFF2-40B4-BE49-F238E27FC236}">
                <a16:creationId xmlns:a16="http://schemas.microsoft.com/office/drawing/2014/main" id="{8D8B2224-F874-417E-9607-1C1799868A1F}"/>
              </a:ext>
            </a:extLst>
          </p:cNvPr>
          <p:cNvGrpSpPr/>
          <p:nvPr/>
        </p:nvGrpSpPr>
        <p:grpSpPr>
          <a:xfrm>
            <a:off x="8272792" y="3506236"/>
            <a:ext cx="1571686" cy="1541260"/>
            <a:chOff x="3466761" y="832921"/>
            <a:chExt cx="571294" cy="571294"/>
          </a:xfrm>
        </p:grpSpPr>
        <p:sp>
          <p:nvSpPr>
            <p:cNvPr id="48" name="Oval 47">
              <a:extLst>
                <a:ext uri="{FF2B5EF4-FFF2-40B4-BE49-F238E27FC236}">
                  <a16:creationId xmlns:a16="http://schemas.microsoft.com/office/drawing/2014/main" id="{98B11127-7B94-4A88-94C9-5C6B746EA2C5}"/>
                </a:ext>
              </a:extLst>
            </p:cNvPr>
            <p:cNvSpPr/>
            <p:nvPr/>
          </p:nvSpPr>
          <p:spPr>
            <a:xfrm>
              <a:off x="3466761" y="832921"/>
              <a:ext cx="571294" cy="571294"/>
            </a:xfrm>
            <a:prstGeom prst="ellipse">
              <a:avLst/>
            </a:prstGeom>
            <a:noFill/>
            <a:ln w="12700" cap="rnd">
              <a:solidFill>
                <a:schemeClr val="bg1"/>
              </a:solidFill>
            </a:ln>
            <a:effectLst/>
          </p:spPr>
          <p:style>
            <a:lnRef idx="1">
              <a:schemeClr val="accent1"/>
            </a:lnRef>
            <a:fillRef idx="3">
              <a:schemeClr val="accent1"/>
            </a:fillRef>
            <a:effectRef idx="2">
              <a:schemeClr val="accent1"/>
            </a:effectRef>
            <a:fontRef idx="minor">
              <a:schemeClr val="lt1"/>
            </a:fontRef>
          </p:style>
          <p:txBody>
            <a:bodyPr tIns="146304" bIns="146304" rtlCol="0" anchor="ctr"/>
            <a:lstStyle/>
            <a:p>
              <a:pPr algn="ctr" defTabSz="914400"/>
              <a:endParaRPr lang="en-US" sz="2400" dirty="0" err="1">
                <a:solidFill>
                  <a:srgbClr val="000000"/>
                </a:solidFill>
                <a:latin typeface="Arial"/>
              </a:endParaRPr>
            </a:p>
          </p:txBody>
        </p:sp>
        <p:grpSp>
          <p:nvGrpSpPr>
            <p:cNvPr id="49" name="Graphic 46">
              <a:extLst>
                <a:ext uri="{FF2B5EF4-FFF2-40B4-BE49-F238E27FC236}">
                  <a16:creationId xmlns:a16="http://schemas.microsoft.com/office/drawing/2014/main" id="{143A052A-E15F-4FAB-8342-523E226C3C2A}"/>
                </a:ext>
              </a:extLst>
            </p:cNvPr>
            <p:cNvGrpSpPr/>
            <p:nvPr/>
          </p:nvGrpSpPr>
          <p:grpSpPr>
            <a:xfrm>
              <a:off x="3617177" y="983738"/>
              <a:ext cx="270277" cy="269818"/>
              <a:chOff x="3617177" y="983738"/>
              <a:chExt cx="270277" cy="269818"/>
            </a:xfrm>
            <a:noFill/>
          </p:grpSpPr>
          <p:sp>
            <p:nvSpPr>
              <p:cNvPr id="50" name="Freeform: Shape 49">
                <a:extLst>
                  <a:ext uri="{FF2B5EF4-FFF2-40B4-BE49-F238E27FC236}">
                    <a16:creationId xmlns:a16="http://schemas.microsoft.com/office/drawing/2014/main" id="{C279EA5A-AB3F-4CB6-9BB1-465D769AD27D}"/>
                  </a:ext>
                </a:extLst>
              </p:cNvPr>
              <p:cNvSpPr/>
              <p:nvPr/>
            </p:nvSpPr>
            <p:spPr>
              <a:xfrm>
                <a:off x="3777116" y="988242"/>
                <a:ext cx="64988" cy="77214"/>
              </a:xfrm>
              <a:custGeom>
                <a:avLst/>
                <a:gdLst>
                  <a:gd name="connsiteX0" fmla="*/ 8301 w 64988"/>
                  <a:gd name="connsiteY0" fmla="*/ -148 h 77214"/>
                  <a:gd name="connsiteX1" fmla="*/ -1351 w 64988"/>
                  <a:gd name="connsiteY1" fmla="*/ 69989 h 77214"/>
                  <a:gd name="connsiteX2" fmla="*/ 11518 w 64988"/>
                  <a:gd name="connsiteY2" fmla="*/ 77067 h 77214"/>
                  <a:gd name="connsiteX3" fmla="*/ 63638 w 64988"/>
                  <a:gd name="connsiteY3" fmla="*/ 29451 h 77214"/>
                  <a:gd name="connsiteX4" fmla="*/ 8301 w 64988"/>
                  <a:gd name="connsiteY4" fmla="*/ -148 h 7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8" h="77214">
                    <a:moveTo>
                      <a:pt x="8301" y="-148"/>
                    </a:moveTo>
                    <a:lnTo>
                      <a:pt x="-1351" y="69989"/>
                    </a:lnTo>
                    <a:cubicBezTo>
                      <a:pt x="3153" y="71919"/>
                      <a:pt x="7013" y="73849"/>
                      <a:pt x="11518" y="77067"/>
                    </a:cubicBezTo>
                    <a:lnTo>
                      <a:pt x="63638" y="29451"/>
                    </a:lnTo>
                    <a:cubicBezTo>
                      <a:pt x="46908" y="14652"/>
                      <a:pt x="28248" y="5000"/>
                      <a:pt x="8301" y="-148"/>
                    </a:cubicBezTo>
                    <a:close/>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51" name="Freeform: Shape 50">
                <a:extLst>
                  <a:ext uri="{FF2B5EF4-FFF2-40B4-BE49-F238E27FC236}">
                    <a16:creationId xmlns:a16="http://schemas.microsoft.com/office/drawing/2014/main" id="{B76D042D-987E-4A6C-AC64-257B3B05BDD9}"/>
                  </a:ext>
                </a:extLst>
              </p:cNvPr>
              <p:cNvSpPr/>
              <p:nvPr/>
            </p:nvSpPr>
            <p:spPr>
              <a:xfrm>
                <a:off x="3795133" y="1040362"/>
                <a:ext cx="92322" cy="189819"/>
              </a:xfrm>
              <a:custGeom>
                <a:avLst/>
                <a:gdLst>
                  <a:gd name="connsiteX0" fmla="*/ 65568 w 92322"/>
                  <a:gd name="connsiteY0" fmla="*/ -148 h 189819"/>
                  <a:gd name="connsiteX1" fmla="*/ 13449 w 92322"/>
                  <a:gd name="connsiteY1" fmla="*/ 48111 h 189819"/>
                  <a:gd name="connsiteX2" fmla="*/ -1351 w 92322"/>
                  <a:gd name="connsiteY2" fmla="*/ 127256 h 189819"/>
                  <a:gd name="connsiteX3" fmla="*/ 32109 w 92322"/>
                  <a:gd name="connsiteY3" fmla="*/ 189671 h 189819"/>
                  <a:gd name="connsiteX4" fmla="*/ 67499 w 92322"/>
                  <a:gd name="connsiteY4" fmla="*/ 2426 h 189819"/>
                  <a:gd name="connsiteX5" fmla="*/ 65568 w 92322"/>
                  <a:gd name="connsiteY5" fmla="*/ -148 h 189819"/>
                  <a:gd name="connsiteX6" fmla="*/ 65568 w 92322"/>
                  <a:gd name="connsiteY6" fmla="*/ -148 h 18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22" h="189819">
                    <a:moveTo>
                      <a:pt x="65568" y="-148"/>
                    </a:moveTo>
                    <a:lnTo>
                      <a:pt x="13449" y="48111"/>
                    </a:lnTo>
                    <a:cubicBezTo>
                      <a:pt x="27604" y="74493"/>
                      <a:pt x="21170" y="107953"/>
                      <a:pt x="-1351" y="127256"/>
                    </a:cubicBezTo>
                    <a:lnTo>
                      <a:pt x="32109" y="189671"/>
                    </a:lnTo>
                    <a:cubicBezTo>
                      <a:pt x="93881" y="147847"/>
                      <a:pt x="109324" y="64198"/>
                      <a:pt x="67499" y="2426"/>
                    </a:cubicBezTo>
                    <a:cubicBezTo>
                      <a:pt x="66856" y="1139"/>
                      <a:pt x="66212" y="496"/>
                      <a:pt x="65568" y="-148"/>
                    </a:cubicBezTo>
                    <a:lnTo>
                      <a:pt x="65568" y="-148"/>
                    </a:lnTo>
                    <a:close/>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52" name="Freeform: Shape 51">
                <a:extLst>
                  <a:ext uri="{FF2B5EF4-FFF2-40B4-BE49-F238E27FC236}">
                    <a16:creationId xmlns:a16="http://schemas.microsoft.com/office/drawing/2014/main" id="{65044B3A-D327-4572-9E4F-47CB8967E3A4}"/>
                  </a:ext>
                </a:extLst>
              </p:cNvPr>
              <p:cNvSpPr/>
              <p:nvPr/>
            </p:nvSpPr>
            <p:spPr>
              <a:xfrm>
                <a:off x="3663224" y="983738"/>
                <a:ext cx="92014" cy="81075"/>
              </a:xfrm>
              <a:custGeom>
                <a:avLst/>
                <a:gdLst>
                  <a:gd name="connsiteX0" fmla="*/ 50769 w 92014"/>
                  <a:gd name="connsiteY0" fmla="*/ 80927 h 81075"/>
                  <a:gd name="connsiteX1" fmla="*/ 81011 w 92014"/>
                  <a:gd name="connsiteY1" fmla="*/ 69989 h 81075"/>
                  <a:gd name="connsiteX2" fmla="*/ 90663 w 92014"/>
                  <a:gd name="connsiteY2" fmla="*/ -148 h 81075"/>
                  <a:gd name="connsiteX3" fmla="*/ 87446 w 92014"/>
                  <a:gd name="connsiteY3" fmla="*/ -148 h 81075"/>
                  <a:gd name="connsiteX4" fmla="*/ -1351 w 92014"/>
                  <a:gd name="connsiteY4" fmla="*/ 33312 h 81075"/>
                  <a:gd name="connsiteX5" fmla="*/ 50769 w 92014"/>
                  <a:gd name="connsiteY5" fmla="*/ 80927 h 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14" h="81075">
                    <a:moveTo>
                      <a:pt x="50769" y="80927"/>
                    </a:moveTo>
                    <a:cubicBezTo>
                      <a:pt x="59777" y="74493"/>
                      <a:pt x="70073" y="70632"/>
                      <a:pt x="81011" y="69989"/>
                    </a:cubicBezTo>
                    <a:lnTo>
                      <a:pt x="90663" y="-148"/>
                    </a:lnTo>
                    <a:cubicBezTo>
                      <a:pt x="89377" y="-148"/>
                      <a:pt x="88733" y="-148"/>
                      <a:pt x="87446" y="-148"/>
                    </a:cubicBezTo>
                    <a:cubicBezTo>
                      <a:pt x="54630" y="-148"/>
                      <a:pt x="23101" y="11434"/>
                      <a:pt x="-1351" y="33312"/>
                    </a:cubicBezTo>
                    <a:lnTo>
                      <a:pt x="50769" y="80927"/>
                    </a:lnTo>
                    <a:close/>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53" name="Freeform: Shape 52">
                <a:extLst>
                  <a:ext uri="{FF2B5EF4-FFF2-40B4-BE49-F238E27FC236}">
                    <a16:creationId xmlns:a16="http://schemas.microsoft.com/office/drawing/2014/main" id="{2B1FDECD-BC9A-4130-8114-C932713758F1}"/>
                  </a:ext>
                </a:extLst>
              </p:cNvPr>
              <p:cNvSpPr/>
              <p:nvPr/>
            </p:nvSpPr>
            <p:spPr>
              <a:xfrm>
                <a:off x="3617177" y="1039719"/>
                <a:ext cx="183746" cy="213837"/>
              </a:xfrm>
              <a:custGeom>
                <a:avLst/>
                <a:gdLst>
                  <a:gd name="connsiteX0" fmla="*/ 148937 w 183746"/>
                  <a:gd name="connsiteY0" fmla="*/ 142056 h 213837"/>
                  <a:gd name="connsiteX1" fmla="*/ 70435 w 183746"/>
                  <a:gd name="connsiteY1" fmla="*/ 93796 h 213837"/>
                  <a:gd name="connsiteX2" fmla="*/ 76226 w 183746"/>
                  <a:gd name="connsiteY2" fmla="*/ 48111 h 213837"/>
                  <a:gd name="connsiteX3" fmla="*/ 24106 w 183746"/>
                  <a:gd name="connsiteY3" fmla="*/ -148 h 213837"/>
                  <a:gd name="connsiteX4" fmla="*/ 54992 w 183746"/>
                  <a:gd name="connsiteY4" fmla="*/ 188384 h 213837"/>
                  <a:gd name="connsiteX5" fmla="*/ 182396 w 183746"/>
                  <a:gd name="connsiteY5" fmla="*/ 204471 h 213837"/>
                  <a:gd name="connsiteX6" fmla="*/ 148937 w 183746"/>
                  <a:gd name="connsiteY6" fmla="*/ 142056 h 21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746" h="213837">
                    <a:moveTo>
                      <a:pt x="148937" y="142056"/>
                    </a:moveTo>
                    <a:cubicBezTo>
                      <a:pt x="114190" y="150420"/>
                      <a:pt x="78800" y="129186"/>
                      <a:pt x="70435" y="93796"/>
                    </a:cubicBezTo>
                    <a:cubicBezTo>
                      <a:pt x="66574" y="78354"/>
                      <a:pt x="68505" y="62267"/>
                      <a:pt x="76226" y="48111"/>
                    </a:cubicBezTo>
                    <a:lnTo>
                      <a:pt x="24106" y="-148"/>
                    </a:lnTo>
                    <a:cubicBezTo>
                      <a:pt x="-19649" y="60337"/>
                      <a:pt x="-5493" y="144629"/>
                      <a:pt x="54992" y="188384"/>
                    </a:cubicBezTo>
                    <a:cubicBezTo>
                      <a:pt x="92312" y="214766"/>
                      <a:pt x="139928" y="221200"/>
                      <a:pt x="182396" y="204471"/>
                    </a:cubicBezTo>
                    <a:lnTo>
                      <a:pt x="148937" y="142056"/>
                    </a:lnTo>
                    <a:close/>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grpSp>
      </p:grpSp>
      <p:grpSp>
        <p:nvGrpSpPr>
          <p:cNvPr id="55" name="Group 54">
            <a:extLst>
              <a:ext uri="{FF2B5EF4-FFF2-40B4-BE49-F238E27FC236}">
                <a16:creationId xmlns:a16="http://schemas.microsoft.com/office/drawing/2014/main" id="{A6B1ED4B-17A8-47F0-9FA6-7FC338CD5B38}"/>
              </a:ext>
            </a:extLst>
          </p:cNvPr>
          <p:cNvGrpSpPr/>
          <p:nvPr/>
        </p:nvGrpSpPr>
        <p:grpSpPr>
          <a:xfrm>
            <a:off x="8272790" y="6130388"/>
            <a:ext cx="1571686" cy="1541260"/>
            <a:chOff x="8264741" y="3750179"/>
            <a:chExt cx="552218" cy="552218"/>
          </a:xfrm>
        </p:grpSpPr>
        <p:sp>
          <p:nvSpPr>
            <p:cNvPr id="56" name="Freeform: Shape 55">
              <a:extLst>
                <a:ext uri="{FF2B5EF4-FFF2-40B4-BE49-F238E27FC236}">
                  <a16:creationId xmlns:a16="http://schemas.microsoft.com/office/drawing/2014/main" id="{7F889B9B-1728-4A3F-BD99-75168E32480B}"/>
                </a:ext>
              </a:extLst>
            </p:cNvPr>
            <p:cNvSpPr/>
            <p:nvPr/>
          </p:nvSpPr>
          <p:spPr>
            <a:xfrm>
              <a:off x="8264741" y="3750179"/>
              <a:ext cx="552218" cy="552218"/>
            </a:xfrm>
            <a:custGeom>
              <a:avLst/>
              <a:gdLst>
                <a:gd name="connsiteX0" fmla="*/ 381467 w 381000"/>
                <a:gd name="connsiteY0" fmla="*/ 190108 h 381000"/>
                <a:gd name="connsiteX1" fmla="*/ 190967 w 381000"/>
                <a:gd name="connsiteY1" fmla="*/ 380608 h 381000"/>
                <a:gd name="connsiteX2" fmla="*/ 467 w 381000"/>
                <a:gd name="connsiteY2" fmla="*/ 190108 h 381000"/>
                <a:gd name="connsiteX3" fmla="*/ 190967 w 381000"/>
                <a:gd name="connsiteY3" fmla="*/ -392 h 381000"/>
                <a:gd name="connsiteX4" fmla="*/ 381467 w 381000"/>
                <a:gd name="connsiteY4" fmla="*/ 190108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81467" y="190108"/>
                  </a:moveTo>
                  <a:cubicBezTo>
                    <a:pt x="381467" y="295318"/>
                    <a:pt x="296177" y="380608"/>
                    <a:pt x="190967" y="380608"/>
                  </a:cubicBezTo>
                  <a:cubicBezTo>
                    <a:pt x="85757" y="380608"/>
                    <a:pt x="467" y="295318"/>
                    <a:pt x="467" y="190108"/>
                  </a:cubicBezTo>
                  <a:cubicBezTo>
                    <a:pt x="467" y="84898"/>
                    <a:pt x="85757" y="-392"/>
                    <a:pt x="190967" y="-392"/>
                  </a:cubicBezTo>
                  <a:cubicBezTo>
                    <a:pt x="296177" y="-392"/>
                    <a:pt x="381467" y="84898"/>
                    <a:pt x="381467" y="190108"/>
                  </a:cubicBezTo>
                  <a:close/>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grpSp>
          <p:nvGrpSpPr>
            <p:cNvPr id="57" name="Graphic 4">
              <a:extLst>
                <a:ext uri="{FF2B5EF4-FFF2-40B4-BE49-F238E27FC236}">
                  <a16:creationId xmlns:a16="http://schemas.microsoft.com/office/drawing/2014/main" id="{0D3877B8-7CB4-4206-9537-13FEF4E9C843}"/>
                </a:ext>
              </a:extLst>
            </p:cNvPr>
            <p:cNvGrpSpPr/>
            <p:nvPr/>
          </p:nvGrpSpPr>
          <p:grpSpPr>
            <a:xfrm>
              <a:off x="8393726" y="3922836"/>
              <a:ext cx="294248" cy="206904"/>
              <a:chOff x="3208338" y="5937732"/>
              <a:chExt cx="294248" cy="206904"/>
            </a:xfrm>
            <a:noFill/>
          </p:grpSpPr>
          <p:sp>
            <p:nvSpPr>
              <p:cNvPr id="58" name="Freeform: Shape 57">
                <a:extLst>
                  <a:ext uri="{FF2B5EF4-FFF2-40B4-BE49-F238E27FC236}">
                    <a16:creationId xmlns:a16="http://schemas.microsoft.com/office/drawing/2014/main" id="{899C8C40-575F-4C22-BA1A-8F32B8AC36CE}"/>
                  </a:ext>
                </a:extLst>
              </p:cNvPr>
              <p:cNvSpPr/>
              <p:nvPr/>
            </p:nvSpPr>
            <p:spPr>
              <a:xfrm>
                <a:off x="3300484" y="5967185"/>
                <a:ext cx="111317" cy="72068"/>
              </a:xfrm>
              <a:custGeom>
                <a:avLst/>
                <a:gdLst>
                  <a:gd name="connsiteX0" fmla="*/ 94662 w 111317"/>
                  <a:gd name="connsiteY0" fmla="*/ 69878 h 72068"/>
                  <a:gd name="connsiteX1" fmla="*/ 70854 w 111317"/>
                  <a:gd name="connsiteY1" fmla="*/ 48000 h 72068"/>
                  <a:gd name="connsiteX2" fmla="*/ 53480 w 111317"/>
                  <a:gd name="connsiteY2" fmla="*/ 48000 h 72068"/>
                  <a:gd name="connsiteX3" fmla="*/ 32889 w 111317"/>
                  <a:gd name="connsiteY3" fmla="*/ 58938 h 72068"/>
                  <a:gd name="connsiteX4" fmla="*/ 3291 w 111317"/>
                  <a:gd name="connsiteY4" fmla="*/ 51861 h 72068"/>
                  <a:gd name="connsiteX5" fmla="*/ 22595 w 111317"/>
                  <a:gd name="connsiteY5" fmla="*/ 31913 h 72068"/>
                  <a:gd name="connsiteX6" fmla="*/ 41255 w 111317"/>
                  <a:gd name="connsiteY6" fmla="*/ 13254 h 72068"/>
                  <a:gd name="connsiteX7" fmla="*/ 52193 w 111317"/>
                  <a:gd name="connsiteY7" fmla="*/ 10036 h 72068"/>
                  <a:gd name="connsiteX8" fmla="*/ 84366 w 111317"/>
                  <a:gd name="connsiteY8" fmla="*/ 10036 h 72068"/>
                  <a:gd name="connsiteX9" fmla="*/ 110104 w 111317"/>
                  <a:gd name="connsiteY9" fmla="*/ 2315 h 72068"/>
                  <a:gd name="connsiteX10" fmla="*/ 114608 w 111317"/>
                  <a:gd name="connsiteY10" fmla="*/ -2190 h 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17" h="72068">
                    <a:moveTo>
                      <a:pt x="94662" y="69878"/>
                    </a:moveTo>
                    <a:lnTo>
                      <a:pt x="70854" y="48000"/>
                    </a:lnTo>
                    <a:lnTo>
                      <a:pt x="53480" y="48000"/>
                    </a:lnTo>
                    <a:cubicBezTo>
                      <a:pt x="47045" y="52504"/>
                      <a:pt x="39968" y="56365"/>
                      <a:pt x="32889" y="58938"/>
                    </a:cubicBezTo>
                    <a:cubicBezTo>
                      <a:pt x="22595" y="62800"/>
                      <a:pt x="11012" y="60226"/>
                      <a:pt x="3291" y="51861"/>
                    </a:cubicBezTo>
                    <a:cubicBezTo>
                      <a:pt x="12943" y="41565"/>
                      <a:pt x="22595" y="31913"/>
                      <a:pt x="22595" y="31913"/>
                    </a:cubicBezTo>
                    <a:lnTo>
                      <a:pt x="41255" y="13254"/>
                    </a:lnTo>
                    <a:cubicBezTo>
                      <a:pt x="43828" y="10679"/>
                      <a:pt x="47689" y="9392"/>
                      <a:pt x="52193" y="10036"/>
                    </a:cubicBezTo>
                    <a:lnTo>
                      <a:pt x="84366" y="10036"/>
                    </a:lnTo>
                    <a:cubicBezTo>
                      <a:pt x="90801" y="10036"/>
                      <a:pt x="103670" y="8750"/>
                      <a:pt x="110104" y="2315"/>
                    </a:cubicBezTo>
                    <a:lnTo>
                      <a:pt x="114608" y="-2190"/>
                    </a:lnTo>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59" name="Freeform: Shape 58">
                <a:extLst>
                  <a:ext uri="{FF2B5EF4-FFF2-40B4-BE49-F238E27FC236}">
                    <a16:creationId xmlns:a16="http://schemas.microsoft.com/office/drawing/2014/main" id="{66F37F76-D91B-4950-9B15-845E853424C6}"/>
                  </a:ext>
                </a:extLst>
              </p:cNvPr>
              <p:cNvSpPr/>
              <p:nvPr/>
            </p:nvSpPr>
            <p:spPr>
              <a:xfrm>
                <a:off x="3435610" y="6028313"/>
                <a:ext cx="37319" cy="54694"/>
              </a:xfrm>
              <a:custGeom>
                <a:avLst/>
                <a:gdLst>
                  <a:gd name="connsiteX0" fmla="*/ 3291 w 37319"/>
                  <a:gd name="connsiteY0" fmla="*/ 52504 h 54694"/>
                  <a:gd name="connsiteX1" fmla="*/ 32889 w 37319"/>
                  <a:gd name="connsiteY1" fmla="*/ 5532 h 54694"/>
                  <a:gd name="connsiteX2" fmla="*/ 40611 w 37319"/>
                  <a:gd name="connsiteY2" fmla="*/ -2190 h 54694"/>
                </a:gdLst>
                <a:ahLst/>
                <a:cxnLst>
                  <a:cxn ang="0">
                    <a:pos x="connsiteX0" y="connsiteY0"/>
                  </a:cxn>
                  <a:cxn ang="0">
                    <a:pos x="connsiteX1" y="connsiteY1"/>
                  </a:cxn>
                  <a:cxn ang="0">
                    <a:pos x="connsiteX2" y="connsiteY2"/>
                  </a:cxn>
                </a:cxnLst>
                <a:rect l="l" t="t" r="r" b="b"/>
                <a:pathLst>
                  <a:path w="37319" h="54694">
                    <a:moveTo>
                      <a:pt x="3291" y="52504"/>
                    </a:moveTo>
                    <a:cubicBezTo>
                      <a:pt x="32889" y="25479"/>
                      <a:pt x="20020" y="19044"/>
                      <a:pt x="32889" y="5532"/>
                    </a:cubicBezTo>
                    <a:lnTo>
                      <a:pt x="40611" y="-2190"/>
                    </a:lnTo>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60" name="Freeform: Shape 59">
                <a:extLst>
                  <a:ext uri="{FF2B5EF4-FFF2-40B4-BE49-F238E27FC236}">
                    <a16:creationId xmlns:a16="http://schemas.microsoft.com/office/drawing/2014/main" id="{F43F8649-7140-4426-B7F5-2B3BC71EB567}"/>
                  </a:ext>
                </a:extLst>
              </p:cNvPr>
              <p:cNvSpPr/>
              <p:nvPr/>
            </p:nvSpPr>
            <p:spPr>
              <a:xfrm>
                <a:off x="3376410" y="6039253"/>
                <a:ext cx="61797" cy="65974"/>
              </a:xfrm>
              <a:custGeom>
                <a:avLst/>
                <a:gdLst>
                  <a:gd name="connsiteX0" fmla="*/ 18735 w 61797"/>
                  <a:gd name="connsiteY0" fmla="*/ -2190 h 65974"/>
                  <a:gd name="connsiteX1" fmla="*/ 61847 w 61797"/>
                  <a:gd name="connsiteY1" fmla="*/ 41564 h 65974"/>
                  <a:gd name="connsiteX2" fmla="*/ 42543 w 61797"/>
                  <a:gd name="connsiteY2" fmla="*/ 60225 h 65974"/>
                  <a:gd name="connsiteX3" fmla="*/ 3291 w 61797"/>
                  <a:gd name="connsiteY3" fmla="*/ 23548 h 65974"/>
                </a:gdLst>
                <a:ahLst/>
                <a:cxnLst>
                  <a:cxn ang="0">
                    <a:pos x="connsiteX0" y="connsiteY0"/>
                  </a:cxn>
                  <a:cxn ang="0">
                    <a:pos x="connsiteX1" y="connsiteY1"/>
                  </a:cxn>
                  <a:cxn ang="0">
                    <a:pos x="connsiteX2" y="connsiteY2"/>
                  </a:cxn>
                  <a:cxn ang="0">
                    <a:pos x="connsiteX3" y="connsiteY3"/>
                  </a:cxn>
                </a:cxnLst>
                <a:rect l="l" t="t" r="r" b="b"/>
                <a:pathLst>
                  <a:path w="61797" h="65974">
                    <a:moveTo>
                      <a:pt x="18735" y="-2190"/>
                    </a:moveTo>
                    <a:cubicBezTo>
                      <a:pt x="18735" y="-2190"/>
                      <a:pt x="52195" y="33200"/>
                      <a:pt x="61847" y="41564"/>
                    </a:cubicBezTo>
                    <a:cubicBezTo>
                      <a:pt x="71498" y="49929"/>
                      <a:pt x="57985" y="72450"/>
                      <a:pt x="42543" y="60225"/>
                    </a:cubicBezTo>
                    <a:cubicBezTo>
                      <a:pt x="33535" y="52504"/>
                      <a:pt x="3291" y="23548"/>
                      <a:pt x="3291" y="23548"/>
                    </a:cubicBezTo>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61" name="Freeform: Shape 60">
                <a:extLst>
                  <a:ext uri="{FF2B5EF4-FFF2-40B4-BE49-F238E27FC236}">
                    <a16:creationId xmlns:a16="http://schemas.microsoft.com/office/drawing/2014/main" id="{ECE7788C-7D52-4862-B481-F59EEEF6CA85}"/>
                  </a:ext>
                </a:extLst>
              </p:cNvPr>
              <p:cNvSpPr/>
              <p:nvPr/>
            </p:nvSpPr>
            <p:spPr>
              <a:xfrm>
                <a:off x="3362899" y="6089442"/>
                <a:ext cx="57911" cy="30183"/>
              </a:xfrm>
              <a:custGeom>
                <a:avLst/>
                <a:gdLst>
                  <a:gd name="connsiteX0" fmla="*/ 61202 w 57911"/>
                  <a:gd name="connsiteY0" fmla="*/ 12609 h 30183"/>
                  <a:gd name="connsiteX1" fmla="*/ 32247 w 57911"/>
                  <a:gd name="connsiteY1" fmla="*/ 24192 h 30183"/>
                  <a:gd name="connsiteX2" fmla="*/ 3291 w 57911"/>
                  <a:gd name="connsiteY2" fmla="*/ -2190 h 30183"/>
                </a:gdLst>
                <a:ahLst/>
                <a:cxnLst>
                  <a:cxn ang="0">
                    <a:pos x="connsiteX0" y="connsiteY0"/>
                  </a:cxn>
                  <a:cxn ang="0">
                    <a:pos x="connsiteX1" y="connsiteY1"/>
                  </a:cxn>
                  <a:cxn ang="0">
                    <a:pos x="connsiteX2" y="connsiteY2"/>
                  </a:cxn>
                </a:cxnLst>
                <a:rect l="l" t="t" r="r" b="b"/>
                <a:pathLst>
                  <a:path w="57911" h="30183">
                    <a:moveTo>
                      <a:pt x="61202" y="12609"/>
                    </a:moveTo>
                    <a:cubicBezTo>
                      <a:pt x="58628" y="19688"/>
                      <a:pt x="47047" y="35131"/>
                      <a:pt x="32247" y="24192"/>
                    </a:cubicBezTo>
                    <a:cubicBezTo>
                      <a:pt x="23237" y="16471"/>
                      <a:pt x="3291" y="-2190"/>
                      <a:pt x="3291" y="-2190"/>
                    </a:cubicBezTo>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62" name="Freeform: Shape 61">
                <a:extLst>
                  <a:ext uri="{FF2B5EF4-FFF2-40B4-BE49-F238E27FC236}">
                    <a16:creationId xmlns:a16="http://schemas.microsoft.com/office/drawing/2014/main" id="{3965DC30-1F2B-48D9-94BA-93457D280129}"/>
                  </a:ext>
                </a:extLst>
              </p:cNvPr>
              <p:cNvSpPr/>
              <p:nvPr/>
            </p:nvSpPr>
            <p:spPr>
              <a:xfrm>
                <a:off x="3349385" y="6111963"/>
                <a:ext cx="47616" cy="21425"/>
              </a:xfrm>
              <a:custGeom>
                <a:avLst/>
                <a:gdLst>
                  <a:gd name="connsiteX0" fmla="*/ 50908 w 47616"/>
                  <a:gd name="connsiteY0" fmla="*/ 4888 h 21425"/>
                  <a:gd name="connsiteX1" fmla="*/ 21952 w 47616"/>
                  <a:gd name="connsiteY1" fmla="*/ 15184 h 21425"/>
                  <a:gd name="connsiteX2" fmla="*/ 3291 w 47616"/>
                  <a:gd name="connsiteY2" fmla="*/ -2190 h 21425"/>
                </a:gdLst>
                <a:ahLst/>
                <a:cxnLst>
                  <a:cxn ang="0">
                    <a:pos x="connsiteX0" y="connsiteY0"/>
                  </a:cxn>
                  <a:cxn ang="0">
                    <a:pos x="connsiteX1" y="connsiteY1"/>
                  </a:cxn>
                  <a:cxn ang="0">
                    <a:pos x="connsiteX2" y="connsiteY2"/>
                  </a:cxn>
                </a:cxnLst>
                <a:rect l="l" t="t" r="r" b="b"/>
                <a:pathLst>
                  <a:path w="47616" h="21425">
                    <a:moveTo>
                      <a:pt x="50908" y="4888"/>
                    </a:moveTo>
                    <a:cubicBezTo>
                      <a:pt x="44473" y="18402"/>
                      <a:pt x="32247" y="23548"/>
                      <a:pt x="21952" y="15184"/>
                    </a:cubicBezTo>
                    <a:cubicBezTo>
                      <a:pt x="14230" y="9392"/>
                      <a:pt x="3291" y="-2190"/>
                      <a:pt x="3291" y="-2190"/>
                    </a:cubicBezTo>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63" name="Freeform: Shape 62">
                <a:extLst>
                  <a:ext uri="{FF2B5EF4-FFF2-40B4-BE49-F238E27FC236}">
                    <a16:creationId xmlns:a16="http://schemas.microsoft.com/office/drawing/2014/main" id="{7D90F2CA-2FE1-45BD-A0D0-63257DC8BFA2}"/>
                  </a:ext>
                </a:extLst>
              </p:cNvPr>
              <p:cNvSpPr/>
              <p:nvPr/>
            </p:nvSpPr>
            <p:spPr>
              <a:xfrm>
                <a:off x="3332012" y="6131267"/>
                <a:ext cx="39251" cy="13124"/>
              </a:xfrm>
              <a:custGeom>
                <a:avLst/>
                <a:gdLst>
                  <a:gd name="connsiteX0" fmla="*/ 42543 w 39251"/>
                  <a:gd name="connsiteY0" fmla="*/ -2190 h 13124"/>
                  <a:gd name="connsiteX1" fmla="*/ 17447 w 39251"/>
                  <a:gd name="connsiteY1" fmla="*/ 8750 h 13124"/>
                  <a:gd name="connsiteX2" fmla="*/ 3291 w 39251"/>
                  <a:gd name="connsiteY2" fmla="*/ -902 h 13124"/>
                </a:gdLst>
                <a:ahLst/>
                <a:cxnLst>
                  <a:cxn ang="0">
                    <a:pos x="connsiteX0" y="connsiteY0"/>
                  </a:cxn>
                  <a:cxn ang="0">
                    <a:pos x="connsiteX1" y="connsiteY1"/>
                  </a:cxn>
                  <a:cxn ang="0">
                    <a:pos x="connsiteX2" y="connsiteY2"/>
                  </a:cxn>
                </a:cxnLst>
                <a:rect l="l" t="t" r="r" b="b"/>
                <a:pathLst>
                  <a:path w="39251" h="13124">
                    <a:moveTo>
                      <a:pt x="42543" y="-2190"/>
                    </a:moveTo>
                    <a:cubicBezTo>
                      <a:pt x="38681" y="8106"/>
                      <a:pt x="27099" y="14540"/>
                      <a:pt x="17447" y="8750"/>
                    </a:cubicBezTo>
                    <a:cubicBezTo>
                      <a:pt x="12299" y="5532"/>
                      <a:pt x="3291" y="-902"/>
                      <a:pt x="3291" y="-902"/>
                    </a:cubicBezTo>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64" name="Freeform: Shape 63">
                <a:extLst>
                  <a:ext uri="{FF2B5EF4-FFF2-40B4-BE49-F238E27FC236}">
                    <a16:creationId xmlns:a16="http://schemas.microsoft.com/office/drawing/2014/main" id="{1C52909B-AA04-47C5-8CFD-15E00B0A5432}"/>
                  </a:ext>
                </a:extLst>
              </p:cNvPr>
              <p:cNvSpPr/>
              <p:nvPr/>
            </p:nvSpPr>
            <p:spPr>
              <a:xfrm>
                <a:off x="3299840" y="5967829"/>
                <a:ext cx="32172" cy="21234"/>
              </a:xfrm>
              <a:custGeom>
                <a:avLst/>
                <a:gdLst>
                  <a:gd name="connsiteX0" fmla="*/ 3291 w 32172"/>
                  <a:gd name="connsiteY0" fmla="*/ -2190 h 21234"/>
                  <a:gd name="connsiteX1" fmla="*/ 35464 w 32172"/>
                  <a:gd name="connsiteY1" fmla="*/ 19044 h 21234"/>
                </a:gdLst>
                <a:ahLst/>
                <a:cxnLst>
                  <a:cxn ang="0">
                    <a:pos x="connsiteX0" y="connsiteY0"/>
                  </a:cxn>
                  <a:cxn ang="0">
                    <a:pos x="connsiteX1" y="connsiteY1"/>
                  </a:cxn>
                </a:cxnLst>
                <a:rect l="l" t="t" r="r" b="b"/>
                <a:pathLst>
                  <a:path w="32172" h="21234">
                    <a:moveTo>
                      <a:pt x="3291" y="-2190"/>
                    </a:moveTo>
                    <a:cubicBezTo>
                      <a:pt x="16804" y="11323"/>
                      <a:pt x="22595" y="6175"/>
                      <a:pt x="35464" y="19044"/>
                    </a:cubicBezTo>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65" name="Freeform: Shape 64">
                <a:extLst>
                  <a:ext uri="{FF2B5EF4-FFF2-40B4-BE49-F238E27FC236}">
                    <a16:creationId xmlns:a16="http://schemas.microsoft.com/office/drawing/2014/main" id="{33DC3C9E-9D39-4FD6-90B6-E325B8666334}"/>
                  </a:ext>
                </a:extLst>
              </p:cNvPr>
              <p:cNvSpPr/>
              <p:nvPr/>
            </p:nvSpPr>
            <p:spPr>
              <a:xfrm>
                <a:off x="3239355" y="6028313"/>
                <a:ext cx="19303" cy="45686"/>
              </a:xfrm>
              <a:custGeom>
                <a:avLst/>
                <a:gdLst>
                  <a:gd name="connsiteX0" fmla="*/ 22595 w 19303"/>
                  <a:gd name="connsiteY0" fmla="*/ 43496 h 45686"/>
                  <a:gd name="connsiteX1" fmla="*/ 3291 w 19303"/>
                  <a:gd name="connsiteY1" fmla="*/ -2190 h 45686"/>
                </a:gdLst>
                <a:ahLst/>
                <a:cxnLst>
                  <a:cxn ang="0">
                    <a:pos x="connsiteX0" y="connsiteY0"/>
                  </a:cxn>
                  <a:cxn ang="0">
                    <a:pos x="connsiteX1" y="connsiteY1"/>
                  </a:cxn>
                </a:cxnLst>
                <a:rect l="l" t="t" r="r" b="b"/>
                <a:pathLst>
                  <a:path w="19303" h="45686">
                    <a:moveTo>
                      <a:pt x="22595" y="43496"/>
                    </a:moveTo>
                    <a:cubicBezTo>
                      <a:pt x="5864" y="26765"/>
                      <a:pt x="22595" y="17113"/>
                      <a:pt x="3291" y="-2190"/>
                    </a:cubicBezTo>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66" name="Freeform: Shape 65">
                <a:extLst>
                  <a:ext uri="{FF2B5EF4-FFF2-40B4-BE49-F238E27FC236}">
                    <a16:creationId xmlns:a16="http://schemas.microsoft.com/office/drawing/2014/main" id="{AF0EC3F7-4278-4198-A2F1-91960ABC7658}"/>
                  </a:ext>
                </a:extLst>
              </p:cNvPr>
              <p:cNvSpPr/>
              <p:nvPr/>
            </p:nvSpPr>
            <p:spPr>
              <a:xfrm>
                <a:off x="3245628" y="6072856"/>
                <a:ext cx="29684" cy="29616"/>
              </a:xfrm>
              <a:custGeom>
                <a:avLst/>
                <a:gdLst>
                  <a:gd name="connsiteX0" fmla="*/ 29834 w 29684"/>
                  <a:gd name="connsiteY0" fmla="*/ 1526 h 29616"/>
                  <a:gd name="connsiteX1" fmla="*/ 29834 w 29684"/>
                  <a:gd name="connsiteY1" fmla="*/ 1526 h 29616"/>
                  <a:gd name="connsiteX2" fmla="*/ 13105 w 29684"/>
                  <a:gd name="connsiteY2" fmla="*/ 883 h 29616"/>
                  <a:gd name="connsiteX3" fmla="*/ 13105 w 29684"/>
                  <a:gd name="connsiteY3" fmla="*/ 883 h 29616"/>
                  <a:gd name="connsiteX4" fmla="*/ 6670 w 29684"/>
                  <a:gd name="connsiteY4" fmla="*/ 7318 h 29616"/>
                  <a:gd name="connsiteX5" fmla="*/ 6670 w 29684"/>
                  <a:gd name="connsiteY5" fmla="*/ 24047 h 29616"/>
                  <a:gd name="connsiteX6" fmla="*/ 23399 w 29684"/>
                  <a:gd name="connsiteY6" fmla="*/ 24047 h 29616"/>
                  <a:gd name="connsiteX7" fmla="*/ 23399 w 29684"/>
                  <a:gd name="connsiteY7" fmla="*/ 24047 h 29616"/>
                  <a:gd name="connsiteX8" fmla="*/ 29834 w 29684"/>
                  <a:gd name="connsiteY8" fmla="*/ 17612 h 29616"/>
                  <a:gd name="connsiteX9" fmla="*/ 29834 w 29684"/>
                  <a:gd name="connsiteY9" fmla="*/ 1526 h 2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84" h="29616">
                    <a:moveTo>
                      <a:pt x="29834" y="1526"/>
                    </a:moveTo>
                    <a:lnTo>
                      <a:pt x="29834" y="1526"/>
                    </a:lnTo>
                    <a:cubicBezTo>
                      <a:pt x="25330" y="-2978"/>
                      <a:pt x="17609" y="-3620"/>
                      <a:pt x="13105" y="883"/>
                    </a:cubicBezTo>
                    <a:cubicBezTo>
                      <a:pt x="13105" y="883"/>
                      <a:pt x="13105" y="883"/>
                      <a:pt x="13105" y="883"/>
                    </a:cubicBezTo>
                    <a:lnTo>
                      <a:pt x="6670" y="7318"/>
                    </a:lnTo>
                    <a:cubicBezTo>
                      <a:pt x="2165" y="11822"/>
                      <a:pt x="2165" y="19543"/>
                      <a:pt x="6670" y="24047"/>
                    </a:cubicBezTo>
                    <a:cubicBezTo>
                      <a:pt x="11174" y="28552"/>
                      <a:pt x="18895" y="28552"/>
                      <a:pt x="23399" y="24047"/>
                    </a:cubicBezTo>
                    <a:lnTo>
                      <a:pt x="23399" y="24047"/>
                    </a:lnTo>
                    <a:lnTo>
                      <a:pt x="29834" y="17612"/>
                    </a:lnTo>
                    <a:cubicBezTo>
                      <a:pt x="33695" y="13753"/>
                      <a:pt x="34338" y="6031"/>
                      <a:pt x="29834" y="1526"/>
                    </a:cubicBezTo>
                    <a:close/>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67" name="Freeform: Shape 66">
                <a:extLst>
                  <a:ext uri="{FF2B5EF4-FFF2-40B4-BE49-F238E27FC236}">
                    <a16:creationId xmlns:a16="http://schemas.microsoft.com/office/drawing/2014/main" id="{B86D7FBB-453D-4423-A5ED-D0C4F5118431}"/>
                  </a:ext>
                </a:extLst>
              </p:cNvPr>
              <p:cNvSpPr/>
              <p:nvPr/>
            </p:nvSpPr>
            <p:spPr>
              <a:xfrm>
                <a:off x="3259785" y="6078648"/>
                <a:ext cx="42713" cy="41841"/>
              </a:xfrm>
              <a:custGeom>
                <a:avLst/>
                <a:gdLst>
                  <a:gd name="connsiteX0" fmla="*/ 42702 w 42713"/>
                  <a:gd name="connsiteY0" fmla="*/ 1527 h 41841"/>
                  <a:gd name="connsiteX1" fmla="*/ 42702 w 42713"/>
                  <a:gd name="connsiteY1" fmla="*/ 1527 h 41841"/>
                  <a:gd name="connsiteX2" fmla="*/ 25973 w 42713"/>
                  <a:gd name="connsiteY2" fmla="*/ 883 h 41841"/>
                  <a:gd name="connsiteX3" fmla="*/ 25973 w 42713"/>
                  <a:gd name="connsiteY3" fmla="*/ 883 h 41841"/>
                  <a:gd name="connsiteX4" fmla="*/ 6669 w 42713"/>
                  <a:gd name="connsiteY4" fmla="*/ 19544 h 41841"/>
                  <a:gd name="connsiteX5" fmla="*/ 6669 w 42713"/>
                  <a:gd name="connsiteY5" fmla="*/ 36273 h 41841"/>
                  <a:gd name="connsiteX6" fmla="*/ 22756 w 42713"/>
                  <a:gd name="connsiteY6" fmla="*/ 36273 h 41841"/>
                  <a:gd name="connsiteX7" fmla="*/ 42059 w 42713"/>
                  <a:gd name="connsiteY7" fmla="*/ 17613 h 41841"/>
                  <a:gd name="connsiteX8" fmla="*/ 42702 w 42713"/>
                  <a:gd name="connsiteY8" fmla="*/ 1527 h 4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13" h="41841">
                    <a:moveTo>
                      <a:pt x="42702" y="1527"/>
                    </a:moveTo>
                    <a:lnTo>
                      <a:pt x="42702" y="1527"/>
                    </a:lnTo>
                    <a:cubicBezTo>
                      <a:pt x="38198" y="-2977"/>
                      <a:pt x="30477" y="-3621"/>
                      <a:pt x="25973" y="883"/>
                    </a:cubicBezTo>
                    <a:cubicBezTo>
                      <a:pt x="25973" y="883"/>
                      <a:pt x="25973" y="883"/>
                      <a:pt x="25973" y="883"/>
                    </a:cubicBezTo>
                    <a:lnTo>
                      <a:pt x="6669" y="19544"/>
                    </a:lnTo>
                    <a:cubicBezTo>
                      <a:pt x="2165" y="24048"/>
                      <a:pt x="2165" y="31769"/>
                      <a:pt x="6669" y="36273"/>
                    </a:cubicBezTo>
                    <a:cubicBezTo>
                      <a:pt x="11173" y="40777"/>
                      <a:pt x="18252" y="40777"/>
                      <a:pt x="22756" y="36273"/>
                    </a:cubicBezTo>
                    <a:lnTo>
                      <a:pt x="42059" y="17613"/>
                    </a:lnTo>
                    <a:cubicBezTo>
                      <a:pt x="47207" y="13752"/>
                      <a:pt x="47207" y="6675"/>
                      <a:pt x="42702" y="1527"/>
                    </a:cubicBezTo>
                    <a:close/>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68" name="Freeform: Shape 67">
                <a:extLst>
                  <a:ext uri="{FF2B5EF4-FFF2-40B4-BE49-F238E27FC236}">
                    <a16:creationId xmlns:a16="http://schemas.microsoft.com/office/drawing/2014/main" id="{AA62A718-2806-48F3-8D45-C3BA7ED59968}"/>
                  </a:ext>
                </a:extLst>
              </p:cNvPr>
              <p:cNvSpPr/>
              <p:nvPr/>
            </p:nvSpPr>
            <p:spPr>
              <a:xfrm>
                <a:off x="3279393" y="6094090"/>
                <a:ext cx="41121" cy="40894"/>
              </a:xfrm>
              <a:custGeom>
                <a:avLst/>
                <a:gdLst>
                  <a:gd name="connsiteX0" fmla="*/ 41111 w 41121"/>
                  <a:gd name="connsiteY0" fmla="*/ 1527 h 40894"/>
                  <a:gd name="connsiteX1" fmla="*/ 41111 w 41121"/>
                  <a:gd name="connsiteY1" fmla="*/ 1527 h 40894"/>
                  <a:gd name="connsiteX2" fmla="*/ 24382 w 41121"/>
                  <a:gd name="connsiteY2" fmla="*/ 884 h 40894"/>
                  <a:gd name="connsiteX3" fmla="*/ 24382 w 41121"/>
                  <a:gd name="connsiteY3" fmla="*/ 884 h 40894"/>
                  <a:gd name="connsiteX4" fmla="*/ 7008 w 41121"/>
                  <a:gd name="connsiteY4" fmla="*/ 18257 h 40894"/>
                  <a:gd name="connsiteX5" fmla="*/ 6365 w 41121"/>
                  <a:gd name="connsiteY5" fmla="*/ 34986 h 40894"/>
                  <a:gd name="connsiteX6" fmla="*/ 23094 w 41121"/>
                  <a:gd name="connsiteY6" fmla="*/ 35630 h 40894"/>
                  <a:gd name="connsiteX7" fmla="*/ 40469 w 41121"/>
                  <a:gd name="connsiteY7" fmla="*/ 18257 h 40894"/>
                  <a:gd name="connsiteX8" fmla="*/ 41111 w 41121"/>
                  <a:gd name="connsiteY8" fmla="*/ 1527 h 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21" h="40894">
                    <a:moveTo>
                      <a:pt x="41111" y="1527"/>
                    </a:moveTo>
                    <a:lnTo>
                      <a:pt x="41111" y="1527"/>
                    </a:lnTo>
                    <a:cubicBezTo>
                      <a:pt x="36607" y="-2977"/>
                      <a:pt x="28886" y="-3621"/>
                      <a:pt x="24382" y="884"/>
                    </a:cubicBezTo>
                    <a:cubicBezTo>
                      <a:pt x="24382" y="884"/>
                      <a:pt x="24382" y="884"/>
                      <a:pt x="24382" y="884"/>
                    </a:cubicBezTo>
                    <a:lnTo>
                      <a:pt x="7008" y="18257"/>
                    </a:lnTo>
                    <a:cubicBezTo>
                      <a:pt x="2504" y="22761"/>
                      <a:pt x="1861" y="30482"/>
                      <a:pt x="6365" y="34986"/>
                    </a:cubicBezTo>
                    <a:cubicBezTo>
                      <a:pt x="10869" y="39492"/>
                      <a:pt x="18590" y="40134"/>
                      <a:pt x="23094" y="35630"/>
                    </a:cubicBezTo>
                    <a:lnTo>
                      <a:pt x="40469" y="18257"/>
                    </a:lnTo>
                    <a:cubicBezTo>
                      <a:pt x="45615" y="13753"/>
                      <a:pt x="45615" y="6675"/>
                      <a:pt x="41111" y="1527"/>
                    </a:cubicBezTo>
                    <a:close/>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69" name="Freeform: Shape 68">
                <a:extLst>
                  <a:ext uri="{FF2B5EF4-FFF2-40B4-BE49-F238E27FC236}">
                    <a16:creationId xmlns:a16="http://schemas.microsoft.com/office/drawing/2014/main" id="{268164C0-9D19-4037-BD0F-C2B31AB37239}"/>
                  </a:ext>
                </a:extLst>
              </p:cNvPr>
              <p:cNvSpPr/>
              <p:nvPr/>
            </p:nvSpPr>
            <p:spPr>
              <a:xfrm>
                <a:off x="3303844" y="6116307"/>
                <a:ext cx="28329" cy="28329"/>
              </a:xfrm>
              <a:custGeom>
                <a:avLst/>
                <a:gdLst>
                  <a:gd name="connsiteX0" fmla="*/ 28243 w 28329"/>
                  <a:gd name="connsiteY0" fmla="*/ 1189 h 28329"/>
                  <a:gd name="connsiteX1" fmla="*/ 28243 w 28329"/>
                  <a:gd name="connsiteY1" fmla="*/ 1189 h 28329"/>
                  <a:gd name="connsiteX2" fmla="*/ 11512 w 28329"/>
                  <a:gd name="connsiteY2" fmla="*/ 1189 h 28329"/>
                  <a:gd name="connsiteX3" fmla="*/ 11512 w 28329"/>
                  <a:gd name="connsiteY3" fmla="*/ 1189 h 28329"/>
                  <a:gd name="connsiteX4" fmla="*/ 7008 w 28329"/>
                  <a:gd name="connsiteY4" fmla="*/ 5693 h 28329"/>
                  <a:gd name="connsiteX5" fmla="*/ 6366 w 28329"/>
                  <a:gd name="connsiteY5" fmla="*/ 22422 h 28329"/>
                  <a:gd name="connsiteX6" fmla="*/ 23095 w 28329"/>
                  <a:gd name="connsiteY6" fmla="*/ 23066 h 28329"/>
                  <a:gd name="connsiteX7" fmla="*/ 23739 w 28329"/>
                  <a:gd name="connsiteY7" fmla="*/ 22422 h 28329"/>
                  <a:gd name="connsiteX8" fmla="*/ 28243 w 28329"/>
                  <a:gd name="connsiteY8" fmla="*/ 17918 h 28329"/>
                  <a:gd name="connsiteX9" fmla="*/ 28243 w 28329"/>
                  <a:gd name="connsiteY9" fmla="*/ 1189 h 2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29" h="28329">
                    <a:moveTo>
                      <a:pt x="28243" y="1189"/>
                    </a:moveTo>
                    <a:lnTo>
                      <a:pt x="28243" y="1189"/>
                    </a:lnTo>
                    <a:cubicBezTo>
                      <a:pt x="23739" y="-3317"/>
                      <a:pt x="16018" y="-3317"/>
                      <a:pt x="11512" y="1189"/>
                    </a:cubicBezTo>
                    <a:cubicBezTo>
                      <a:pt x="11512" y="1189"/>
                      <a:pt x="11512" y="1189"/>
                      <a:pt x="11512" y="1189"/>
                    </a:cubicBezTo>
                    <a:lnTo>
                      <a:pt x="7008" y="5693"/>
                    </a:lnTo>
                    <a:cubicBezTo>
                      <a:pt x="2504" y="10197"/>
                      <a:pt x="1860" y="17918"/>
                      <a:pt x="6366" y="22422"/>
                    </a:cubicBezTo>
                    <a:cubicBezTo>
                      <a:pt x="10870" y="26927"/>
                      <a:pt x="18591" y="27570"/>
                      <a:pt x="23095" y="23066"/>
                    </a:cubicBezTo>
                    <a:cubicBezTo>
                      <a:pt x="23095" y="23066"/>
                      <a:pt x="23095" y="23066"/>
                      <a:pt x="23739" y="22422"/>
                    </a:cubicBezTo>
                    <a:lnTo>
                      <a:pt x="28243" y="17918"/>
                    </a:lnTo>
                    <a:cubicBezTo>
                      <a:pt x="32746" y="12770"/>
                      <a:pt x="32746" y="5693"/>
                      <a:pt x="28243" y="1189"/>
                    </a:cubicBezTo>
                    <a:close/>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70" name="Freeform: Shape 69">
                <a:extLst>
                  <a:ext uri="{FF2B5EF4-FFF2-40B4-BE49-F238E27FC236}">
                    <a16:creationId xmlns:a16="http://schemas.microsoft.com/office/drawing/2014/main" id="{C3E0553D-B94D-4DC0-A796-A82E066A10AC}"/>
                  </a:ext>
                </a:extLst>
              </p:cNvPr>
              <p:cNvSpPr/>
              <p:nvPr/>
            </p:nvSpPr>
            <p:spPr>
              <a:xfrm>
                <a:off x="3391854" y="6039896"/>
                <a:ext cx="27669" cy="6968"/>
              </a:xfrm>
              <a:custGeom>
                <a:avLst/>
                <a:gdLst>
                  <a:gd name="connsiteX0" fmla="*/ 30960 w 27669"/>
                  <a:gd name="connsiteY0" fmla="*/ 3602 h 6968"/>
                  <a:gd name="connsiteX1" fmla="*/ 3291 w 27669"/>
                  <a:gd name="connsiteY1" fmla="*/ -2190 h 6968"/>
                </a:gdLst>
                <a:ahLst/>
                <a:cxnLst>
                  <a:cxn ang="0">
                    <a:pos x="connsiteX0" y="connsiteY0"/>
                  </a:cxn>
                  <a:cxn ang="0">
                    <a:pos x="connsiteX1" y="connsiteY1"/>
                  </a:cxn>
                </a:cxnLst>
                <a:rect l="l" t="t" r="r" b="b"/>
                <a:pathLst>
                  <a:path w="27669" h="6968">
                    <a:moveTo>
                      <a:pt x="30960" y="3602"/>
                    </a:moveTo>
                    <a:cubicBezTo>
                      <a:pt x="15516" y="6819"/>
                      <a:pt x="11656" y="2958"/>
                      <a:pt x="3291" y="-2190"/>
                    </a:cubicBezTo>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71" name="Freeform: Shape 70">
                <a:extLst>
                  <a:ext uri="{FF2B5EF4-FFF2-40B4-BE49-F238E27FC236}">
                    <a16:creationId xmlns:a16="http://schemas.microsoft.com/office/drawing/2014/main" id="{55A88D14-3BAA-4FC7-A795-C0491F9AF4B2}"/>
                  </a:ext>
                </a:extLst>
              </p:cNvPr>
              <p:cNvSpPr/>
              <p:nvPr/>
            </p:nvSpPr>
            <p:spPr>
              <a:xfrm rot="-2700000">
                <a:off x="3204714" y="5970141"/>
                <a:ext cx="105526" cy="33459"/>
              </a:xfrm>
              <a:custGeom>
                <a:avLst/>
                <a:gdLst>
                  <a:gd name="connsiteX0" fmla="*/ 3291 w 105526"/>
                  <a:gd name="connsiteY0" fmla="*/ -2191 h 33459"/>
                  <a:gd name="connsiteX1" fmla="*/ 108816 w 105526"/>
                  <a:gd name="connsiteY1" fmla="*/ -2191 h 33459"/>
                  <a:gd name="connsiteX2" fmla="*/ 108816 w 105526"/>
                  <a:gd name="connsiteY2" fmla="*/ 31268 h 33459"/>
                  <a:gd name="connsiteX3" fmla="*/ 3291 w 105526"/>
                  <a:gd name="connsiteY3" fmla="*/ 31268 h 33459"/>
                </a:gdLst>
                <a:ahLst/>
                <a:cxnLst>
                  <a:cxn ang="0">
                    <a:pos x="connsiteX0" y="connsiteY0"/>
                  </a:cxn>
                  <a:cxn ang="0">
                    <a:pos x="connsiteX1" y="connsiteY1"/>
                  </a:cxn>
                  <a:cxn ang="0">
                    <a:pos x="connsiteX2" y="connsiteY2"/>
                  </a:cxn>
                  <a:cxn ang="0">
                    <a:pos x="connsiteX3" y="connsiteY3"/>
                  </a:cxn>
                </a:cxnLst>
                <a:rect l="l" t="t" r="r" b="b"/>
                <a:pathLst>
                  <a:path w="105526" h="33459">
                    <a:moveTo>
                      <a:pt x="3291" y="-2191"/>
                    </a:moveTo>
                    <a:lnTo>
                      <a:pt x="108816" y="-2191"/>
                    </a:lnTo>
                    <a:lnTo>
                      <a:pt x="108816" y="31268"/>
                    </a:lnTo>
                    <a:lnTo>
                      <a:pt x="3291" y="31268"/>
                    </a:lnTo>
                    <a:close/>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72" name="Freeform: Shape 71">
                <a:extLst>
                  <a:ext uri="{FF2B5EF4-FFF2-40B4-BE49-F238E27FC236}">
                    <a16:creationId xmlns:a16="http://schemas.microsoft.com/office/drawing/2014/main" id="{A6B1A7C5-3924-4EDF-81B3-2C0BD51CF00C}"/>
                  </a:ext>
                </a:extLst>
              </p:cNvPr>
              <p:cNvSpPr/>
              <p:nvPr/>
            </p:nvSpPr>
            <p:spPr>
              <a:xfrm rot="-2700000">
                <a:off x="3437628" y="5935284"/>
                <a:ext cx="33459" cy="102952"/>
              </a:xfrm>
              <a:custGeom>
                <a:avLst/>
                <a:gdLst>
                  <a:gd name="connsiteX0" fmla="*/ 3291 w 33459"/>
                  <a:gd name="connsiteY0" fmla="*/ -2190 h 102952"/>
                  <a:gd name="connsiteX1" fmla="*/ 36750 w 33459"/>
                  <a:gd name="connsiteY1" fmla="*/ -2190 h 102952"/>
                  <a:gd name="connsiteX2" fmla="*/ 36750 w 33459"/>
                  <a:gd name="connsiteY2" fmla="*/ 100762 h 102952"/>
                  <a:gd name="connsiteX3" fmla="*/ 3291 w 33459"/>
                  <a:gd name="connsiteY3" fmla="*/ 100762 h 102952"/>
                </a:gdLst>
                <a:ahLst/>
                <a:cxnLst>
                  <a:cxn ang="0">
                    <a:pos x="connsiteX0" y="connsiteY0"/>
                  </a:cxn>
                  <a:cxn ang="0">
                    <a:pos x="connsiteX1" y="connsiteY1"/>
                  </a:cxn>
                  <a:cxn ang="0">
                    <a:pos x="connsiteX2" y="connsiteY2"/>
                  </a:cxn>
                  <a:cxn ang="0">
                    <a:pos x="connsiteX3" y="connsiteY3"/>
                  </a:cxn>
                </a:cxnLst>
                <a:rect l="l" t="t" r="r" b="b"/>
                <a:pathLst>
                  <a:path w="33459" h="102952">
                    <a:moveTo>
                      <a:pt x="3291" y="-2190"/>
                    </a:moveTo>
                    <a:lnTo>
                      <a:pt x="36750" y="-2190"/>
                    </a:lnTo>
                    <a:lnTo>
                      <a:pt x="36750" y="100762"/>
                    </a:lnTo>
                    <a:lnTo>
                      <a:pt x="3291" y="100762"/>
                    </a:lnTo>
                    <a:close/>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grpSp>
      </p:grpSp>
      <p:grpSp>
        <p:nvGrpSpPr>
          <p:cNvPr id="73" name="Group 72">
            <a:extLst>
              <a:ext uri="{FF2B5EF4-FFF2-40B4-BE49-F238E27FC236}">
                <a16:creationId xmlns:a16="http://schemas.microsoft.com/office/drawing/2014/main" id="{6CB647F5-6448-4DF8-AAAA-AEE6C31A0EAB}"/>
              </a:ext>
            </a:extLst>
          </p:cNvPr>
          <p:cNvGrpSpPr/>
          <p:nvPr/>
        </p:nvGrpSpPr>
        <p:grpSpPr>
          <a:xfrm>
            <a:off x="8272791" y="8999230"/>
            <a:ext cx="1571684" cy="1541260"/>
            <a:chOff x="5483189" y="3740641"/>
            <a:chExt cx="571294" cy="571294"/>
          </a:xfrm>
        </p:grpSpPr>
        <p:sp>
          <p:nvSpPr>
            <p:cNvPr id="74" name="Oval 73">
              <a:extLst>
                <a:ext uri="{FF2B5EF4-FFF2-40B4-BE49-F238E27FC236}">
                  <a16:creationId xmlns:a16="http://schemas.microsoft.com/office/drawing/2014/main" id="{5F72C671-B474-4C60-B3BF-E43B485E7F70}"/>
                </a:ext>
              </a:extLst>
            </p:cNvPr>
            <p:cNvSpPr/>
            <p:nvPr/>
          </p:nvSpPr>
          <p:spPr>
            <a:xfrm>
              <a:off x="5483189" y="3740641"/>
              <a:ext cx="571294" cy="571294"/>
            </a:xfrm>
            <a:prstGeom prst="ellipse">
              <a:avLst/>
            </a:prstGeom>
            <a:noFill/>
            <a:ln w="12700" cap="rnd">
              <a:solidFill>
                <a:schemeClr val="bg1"/>
              </a:solidFill>
            </a:ln>
            <a:effectLst/>
          </p:spPr>
          <p:style>
            <a:lnRef idx="1">
              <a:schemeClr val="accent1"/>
            </a:lnRef>
            <a:fillRef idx="3">
              <a:schemeClr val="accent1"/>
            </a:fillRef>
            <a:effectRef idx="2">
              <a:schemeClr val="accent1"/>
            </a:effectRef>
            <a:fontRef idx="minor">
              <a:schemeClr val="lt1"/>
            </a:fontRef>
          </p:style>
          <p:txBody>
            <a:bodyPr tIns="146304" bIns="146304" rtlCol="0" anchor="ctr"/>
            <a:lstStyle/>
            <a:p>
              <a:pPr algn="ctr" defTabSz="914400"/>
              <a:endParaRPr lang="en-US" sz="2400" dirty="0" err="1">
                <a:solidFill>
                  <a:srgbClr val="000000"/>
                </a:solidFill>
                <a:latin typeface="Arial"/>
              </a:endParaRPr>
            </a:p>
          </p:txBody>
        </p:sp>
        <p:grpSp>
          <p:nvGrpSpPr>
            <p:cNvPr id="75" name="Graphic 30">
              <a:extLst>
                <a:ext uri="{FF2B5EF4-FFF2-40B4-BE49-F238E27FC236}">
                  <a16:creationId xmlns:a16="http://schemas.microsoft.com/office/drawing/2014/main" id="{4889ABE2-4257-45BF-ADF4-EC2F07F76C2F}"/>
                </a:ext>
              </a:extLst>
            </p:cNvPr>
            <p:cNvGrpSpPr/>
            <p:nvPr/>
          </p:nvGrpSpPr>
          <p:grpSpPr>
            <a:xfrm>
              <a:off x="5640145" y="3875076"/>
              <a:ext cx="257382" cy="302424"/>
              <a:chOff x="5935712" y="5858185"/>
              <a:chExt cx="257382" cy="302424"/>
            </a:xfrm>
            <a:noFill/>
          </p:grpSpPr>
          <p:sp>
            <p:nvSpPr>
              <p:cNvPr id="76" name="Freeform: Shape 75">
                <a:extLst>
                  <a:ext uri="{FF2B5EF4-FFF2-40B4-BE49-F238E27FC236}">
                    <a16:creationId xmlns:a16="http://schemas.microsoft.com/office/drawing/2014/main" id="{E14621E0-3B5F-41F0-9744-A0A5BF707ADA}"/>
                  </a:ext>
                </a:extLst>
              </p:cNvPr>
              <p:cNvSpPr/>
              <p:nvPr/>
            </p:nvSpPr>
            <p:spPr>
              <a:xfrm>
                <a:off x="6077272" y="6076960"/>
                <a:ext cx="115822" cy="83649"/>
              </a:xfrm>
              <a:custGeom>
                <a:avLst/>
                <a:gdLst>
                  <a:gd name="connsiteX0" fmla="*/ 2596 w 115822"/>
                  <a:gd name="connsiteY0" fmla="*/ 36485 h 83649"/>
                  <a:gd name="connsiteX1" fmla="*/ 47638 w 115822"/>
                  <a:gd name="connsiteY1" fmla="*/ -2123 h 83649"/>
                  <a:gd name="connsiteX2" fmla="*/ 79811 w 115822"/>
                  <a:gd name="connsiteY2" fmla="*/ -2123 h 83649"/>
                  <a:gd name="connsiteX3" fmla="*/ 118418 w 115822"/>
                  <a:gd name="connsiteY3" fmla="*/ 30050 h 83649"/>
                  <a:gd name="connsiteX4" fmla="*/ 118418 w 115822"/>
                  <a:gd name="connsiteY4" fmla="*/ 81527 h 83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22" h="83649">
                    <a:moveTo>
                      <a:pt x="2596" y="36485"/>
                    </a:moveTo>
                    <a:cubicBezTo>
                      <a:pt x="15465" y="19754"/>
                      <a:pt x="27048" y="-2123"/>
                      <a:pt x="47638" y="-2123"/>
                    </a:cubicBezTo>
                    <a:lnTo>
                      <a:pt x="79811" y="-2123"/>
                    </a:lnTo>
                    <a:cubicBezTo>
                      <a:pt x="95897" y="-2123"/>
                      <a:pt x="118418" y="4312"/>
                      <a:pt x="118418" y="30050"/>
                    </a:cubicBezTo>
                    <a:lnTo>
                      <a:pt x="118418" y="81527"/>
                    </a:lnTo>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77" name="Freeform: Shape 76">
                <a:extLst>
                  <a:ext uri="{FF2B5EF4-FFF2-40B4-BE49-F238E27FC236}">
                    <a16:creationId xmlns:a16="http://schemas.microsoft.com/office/drawing/2014/main" id="{0A481AAF-9483-4DFE-A8D2-AC31CB75AB43}"/>
                  </a:ext>
                </a:extLst>
              </p:cNvPr>
              <p:cNvSpPr/>
              <p:nvPr/>
            </p:nvSpPr>
            <p:spPr>
              <a:xfrm>
                <a:off x="6090141" y="6122002"/>
                <a:ext cx="25738" cy="38607"/>
              </a:xfrm>
              <a:custGeom>
                <a:avLst/>
                <a:gdLst>
                  <a:gd name="connsiteX0" fmla="*/ 28334 w 25738"/>
                  <a:gd name="connsiteY0" fmla="*/ 36485 h 38607"/>
                  <a:gd name="connsiteX1" fmla="*/ 28334 w 25738"/>
                  <a:gd name="connsiteY1" fmla="*/ -2123 h 38607"/>
                  <a:gd name="connsiteX2" fmla="*/ 21900 w 25738"/>
                  <a:gd name="connsiteY2" fmla="*/ -2123 h 38607"/>
                  <a:gd name="connsiteX3" fmla="*/ 2596 w 25738"/>
                  <a:gd name="connsiteY3" fmla="*/ 17181 h 38607"/>
                </a:gdLst>
                <a:ahLst/>
                <a:cxnLst>
                  <a:cxn ang="0">
                    <a:pos x="connsiteX0" y="connsiteY0"/>
                  </a:cxn>
                  <a:cxn ang="0">
                    <a:pos x="connsiteX1" y="connsiteY1"/>
                  </a:cxn>
                  <a:cxn ang="0">
                    <a:pos x="connsiteX2" y="connsiteY2"/>
                  </a:cxn>
                  <a:cxn ang="0">
                    <a:pos x="connsiteX3" y="connsiteY3"/>
                  </a:cxn>
                </a:cxnLst>
                <a:rect l="l" t="t" r="r" b="b"/>
                <a:pathLst>
                  <a:path w="25738" h="38607">
                    <a:moveTo>
                      <a:pt x="28334" y="36485"/>
                    </a:moveTo>
                    <a:lnTo>
                      <a:pt x="28334" y="-2123"/>
                    </a:lnTo>
                    <a:lnTo>
                      <a:pt x="21900" y="-2123"/>
                    </a:lnTo>
                    <a:lnTo>
                      <a:pt x="2596" y="17181"/>
                    </a:lnTo>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78" name="Freeform: Shape 77">
                <a:extLst>
                  <a:ext uri="{FF2B5EF4-FFF2-40B4-BE49-F238E27FC236}">
                    <a16:creationId xmlns:a16="http://schemas.microsoft.com/office/drawing/2014/main" id="{882C9045-40FA-45BA-BBA4-72A7A70C3B9E}"/>
                  </a:ext>
                </a:extLst>
              </p:cNvPr>
              <p:cNvSpPr/>
              <p:nvPr/>
            </p:nvSpPr>
            <p:spPr>
              <a:xfrm>
                <a:off x="6167356" y="6115568"/>
                <a:ext cx="6434" cy="45042"/>
              </a:xfrm>
              <a:custGeom>
                <a:avLst/>
                <a:gdLst>
                  <a:gd name="connsiteX0" fmla="*/ 2596 w 6434"/>
                  <a:gd name="connsiteY0" fmla="*/ -2122 h 45042"/>
                  <a:gd name="connsiteX1" fmla="*/ 2596 w 6434"/>
                  <a:gd name="connsiteY1" fmla="*/ 42920 h 45042"/>
                </a:gdLst>
                <a:ahLst/>
                <a:cxnLst>
                  <a:cxn ang="0">
                    <a:pos x="connsiteX0" y="connsiteY0"/>
                  </a:cxn>
                  <a:cxn ang="0">
                    <a:pos x="connsiteX1" y="connsiteY1"/>
                  </a:cxn>
                </a:cxnLst>
                <a:rect l="l" t="t" r="r" b="b"/>
                <a:pathLst>
                  <a:path w="6434" h="45042">
                    <a:moveTo>
                      <a:pt x="2596" y="-2122"/>
                    </a:moveTo>
                    <a:lnTo>
                      <a:pt x="2596" y="42920"/>
                    </a:lnTo>
                  </a:path>
                </a:pathLst>
              </a:custGeom>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79" name="Freeform: Shape 78">
                <a:extLst>
                  <a:ext uri="{FF2B5EF4-FFF2-40B4-BE49-F238E27FC236}">
                    <a16:creationId xmlns:a16="http://schemas.microsoft.com/office/drawing/2014/main" id="{F8C3E199-9550-4E4A-BB44-C6B8F9C49C56}"/>
                  </a:ext>
                </a:extLst>
              </p:cNvPr>
              <p:cNvSpPr/>
              <p:nvPr/>
            </p:nvSpPr>
            <p:spPr>
              <a:xfrm>
                <a:off x="5935712" y="6076960"/>
                <a:ext cx="141560" cy="83649"/>
              </a:xfrm>
              <a:custGeom>
                <a:avLst/>
                <a:gdLst>
                  <a:gd name="connsiteX0" fmla="*/ 86245 w 141560"/>
                  <a:gd name="connsiteY0" fmla="*/ 81527 h 83649"/>
                  <a:gd name="connsiteX1" fmla="*/ 86245 w 141560"/>
                  <a:gd name="connsiteY1" fmla="*/ 36485 h 83649"/>
                  <a:gd name="connsiteX2" fmla="*/ 113914 w 141560"/>
                  <a:gd name="connsiteY2" fmla="*/ 67371 h 83649"/>
                  <a:gd name="connsiteX3" fmla="*/ 144157 w 141560"/>
                  <a:gd name="connsiteY3" fmla="*/ 68657 h 83649"/>
                  <a:gd name="connsiteX4" fmla="*/ 113270 w 141560"/>
                  <a:gd name="connsiteY4" fmla="*/ 19112 h 83649"/>
                  <a:gd name="connsiteX5" fmla="*/ 73376 w 141560"/>
                  <a:gd name="connsiteY5" fmla="*/ -2123 h 83649"/>
                  <a:gd name="connsiteX6" fmla="*/ 41203 w 141560"/>
                  <a:gd name="connsiteY6" fmla="*/ -2123 h 83649"/>
                  <a:gd name="connsiteX7" fmla="*/ 2596 w 141560"/>
                  <a:gd name="connsiteY7" fmla="*/ 36485 h 83649"/>
                  <a:gd name="connsiteX8" fmla="*/ 2596 w 141560"/>
                  <a:gd name="connsiteY8" fmla="*/ 81527 h 8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560" h="83649">
                    <a:moveTo>
                      <a:pt x="86245" y="81527"/>
                    </a:moveTo>
                    <a:lnTo>
                      <a:pt x="86245" y="36485"/>
                    </a:lnTo>
                    <a:cubicBezTo>
                      <a:pt x="86245" y="36485"/>
                      <a:pt x="105549" y="58362"/>
                      <a:pt x="113914" y="67371"/>
                    </a:cubicBezTo>
                    <a:cubicBezTo>
                      <a:pt x="122280" y="76379"/>
                      <a:pt x="144157" y="68657"/>
                      <a:pt x="144157" y="68657"/>
                    </a:cubicBezTo>
                    <a:cubicBezTo>
                      <a:pt x="144157" y="68657"/>
                      <a:pt x="124853" y="39702"/>
                      <a:pt x="113270" y="19112"/>
                    </a:cubicBezTo>
                    <a:cubicBezTo>
                      <a:pt x="104905" y="4954"/>
                      <a:pt x="93967" y="-2123"/>
                      <a:pt x="73376" y="-2123"/>
                    </a:cubicBezTo>
                    <a:lnTo>
                      <a:pt x="41203" y="-2123"/>
                    </a:lnTo>
                    <a:cubicBezTo>
                      <a:pt x="25117" y="-2123"/>
                      <a:pt x="2596" y="6885"/>
                      <a:pt x="2596" y="36485"/>
                    </a:cubicBezTo>
                    <a:lnTo>
                      <a:pt x="2596" y="81527"/>
                    </a:lnTo>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80" name="Freeform: Shape 79">
                <a:extLst>
                  <a:ext uri="{FF2B5EF4-FFF2-40B4-BE49-F238E27FC236}">
                    <a16:creationId xmlns:a16="http://schemas.microsoft.com/office/drawing/2014/main" id="{76810CDB-EA8A-4B3C-A887-51B15408018C}"/>
                  </a:ext>
                </a:extLst>
              </p:cNvPr>
              <p:cNvSpPr/>
              <p:nvPr/>
            </p:nvSpPr>
            <p:spPr>
              <a:xfrm>
                <a:off x="5961450" y="6115568"/>
                <a:ext cx="6434" cy="45042"/>
              </a:xfrm>
              <a:custGeom>
                <a:avLst/>
                <a:gdLst>
                  <a:gd name="connsiteX0" fmla="*/ 2596 w 6434"/>
                  <a:gd name="connsiteY0" fmla="*/ -2122 h 45042"/>
                  <a:gd name="connsiteX1" fmla="*/ 2596 w 6434"/>
                  <a:gd name="connsiteY1" fmla="*/ 42920 h 45042"/>
                </a:gdLst>
                <a:ahLst/>
                <a:cxnLst>
                  <a:cxn ang="0">
                    <a:pos x="connsiteX0" y="connsiteY0"/>
                  </a:cxn>
                  <a:cxn ang="0">
                    <a:pos x="connsiteX1" y="connsiteY1"/>
                  </a:cxn>
                </a:cxnLst>
                <a:rect l="l" t="t" r="r" b="b"/>
                <a:pathLst>
                  <a:path w="6434" h="45042">
                    <a:moveTo>
                      <a:pt x="2596" y="-2122"/>
                    </a:moveTo>
                    <a:lnTo>
                      <a:pt x="2596" y="42920"/>
                    </a:lnTo>
                  </a:path>
                </a:pathLst>
              </a:custGeom>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81" name="Freeform: Shape 80">
                <a:extLst>
                  <a:ext uri="{FF2B5EF4-FFF2-40B4-BE49-F238E27FC236}">
                    <a16:creationId xmlns:a16="http://schemas.microsoft.com/office/drawing/2014/main" id="{F89A598E-4819-45F6-BF0F-519469235D1F}"/>
                  </a:ext>
                </a:extLst>
              </p:cNvPr>
              <p:cNvSpPr/>
              <p:nvPr/>
            </p:nvSpPr>
            <p:spPr>
              <a:xfrm>
                <a:off x="6122314" y="5999713"/>
                <a:ext cx="45042" cy="58058"/>
              </a:xfrm>
              <a:custGeom>
                <a:avLst/>
                <a:gdLst>
                  <a:gd name="connsiteX0" fmla="*/ 25117 w 45042"/>
                  <a:gd name="connsiteY0" fmla="*/ -2090 h 58058"/>
                  <a:gd name="connsiteX1" fmla="*/ 2596 w 45042"/>
                  <a:gd name="connsiteY1" fmla="*/ 18500 h 58058"/>
                  <a:gd name="connsiteX2" fmla="*/ 2596 w 45042"/>
                  <a:gd name="connsiteY2" fmla="*/ 18500 h 58058"/>
                  <a:gd name="connsiteX3" fmla="*/ 2596 w 45042"/>
                  <a:gd name="connsiteY3" fmla="*/ 35231 h 58058"/>
                  <a:gd name="connsiteX4" fmla="*/ 27048 w 45042"/>
                  <a:gd name="connsiteY4" fmla="*/ 55821 h 58058"/>
                  <a:gd name="connsiteX5" fmla="*/ 47638 w 45042"/>
                  <a:gd name="connsiteY5" fmla="*/ 35231 h 58058"/>
                  <a:gd name="connsiteX6" fmla="*/ 47638 w 45042"/>
                  <a:gd name="connsiteY6" fmla="*/ 18500 h 58058"/>
                  <a:gd name="connsiteX7" fmla="*/ 25117 w 45042"/>
                  <a:gd name="connsiteY7" fmla="*/ -2090 h 58058"/>
                  <a:gd name="connsiteX8" fmla="*/ 25117 w 45042"/>
                  <a:gd name="connsiteY8" fmla="*/ -2090 h 5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2" h="58058">
                    <a:moveTo>
                      <a:pt x="25117" y="-2090"/>
                    </a:moveTo>
                    <a:cubicBezTo>
                      <a:pt x="13534" y="-2734"/>
                      <a:pt x="3240" y="6275"/>
                      <a:pt x="2596" y="18500"/>
                    </a:cubicBezTo>
                    <a:cubicBezTo>
                      <a:pt x="2596" y="18500"/>
                      <a:pt x="2596" y="18500"/>
                      <a:pt x="2596" y="18500"/>
                    </a:cubicBezTo>
                    <a:lnTo>
                      <a:pt x="2596" y="35231"/>
                    </a:lnTo>
                    <a:cubicBezTo>
                      <a:pt x="3883" y="47456"/>
                      <a:pt x="14821" y="57107"/>
                      <a:pt x="27048" y="55821"/>
                    </a:cubicBezTo>
                    <a:cubicBezTo>
                      <a:pt x="37986" y="54534"/>
                      <a:pt x="46351" y="46169"/>
                      <a:pt x="47638" y="35231"/>
                    </a:cubicBezTo>
                    <a:lnTo>
                      <a:pt x="47638" y="18500"/>
                    </a:lnTo>
                    <a:cubicBezTo>
                      <a:pt x="46994" y="6917"/>
                      <a:pt x="37342" y="-2734"/>
                      <a:pt x="25117" y="-2090"/>
                    </a:cubicBezTo>
                    <a:cubicBezTo>
                      <a:pt x="25117" y="-2090"/>
                      <a:pt x="25117" y="-2090"/>
                      <a:pt x="25117" y="-2090"/>
                    </a:cubicBezTo>
                    <a:close/>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82" name="Freeform: Shape 81">
                <a:extLst>
                  <a:ext uri="{FF2B5EF4-FFF2-40B4-BE49-F238E27FC236}">
                    <a16:creationId xmlns:a16="http://schemas.microsoft.com/office/drawing/2014/main" id="{29DAA741-7A4E-4AE5-A869-F833CC8F2FCB}"/>
                  </a:ext>
                </a:extLst>
              </p:cNvPr>
              <p:cNvSpPr/>
              <p:nvPr/>
            </p:nvSpPr>
            <p:spPr>
              <a:xfrm>
                <a:off x="5967884" y="5999713"/>
                <a:ext cx="45042" cy="58058"/>
              </a:xfrm>
              <a:custGeom>
                <a:avLst/>
                <a:gdLst>
                  <a:gd name="connsiteX0" fmla="*/ 25117 w 45042"/>
                  <a:gd name="connsiteY0" fmla="*/ -2090 h 58058"/>
                  <a:gd name="connsiteX1" fmla="*/ 2596 w 45042"/>
                  <a:gd name="connsiteY1" fmla="*/ 18500 h 58058"/>
                  <a:gd name="connsiteX2" fmla="*/ 2596 w 45042"/>
                  <a:gd name="connsiteY2" fmla="*/ 18500 h 58058"/>
                  <a:gd name="connsiteX3" fmla="*/ 2596 w 45042"/>
                  <a:gd name="connsiteY3" fmla="*/ 35231 h 58058"/>
                  <a:gd name="connsiteX4" fmla="*/ 27048 w 45042"/>
                  <a:gd name="connsiteY4" fmla="*/ 55821 h 58058"/>
                  <a:gd name="connsiteX5" fmla="*/ 47638 w 45042"/>
                  <a:gd name="connsiteY5" fmla="*/ 35231 h 58058"/>
                  <a:gd name="connsiteX6" fmla="*/ 47638 w 45042"/>
                  <a:gd name="connsiteY6" fmla="*/ 18500 h 58058"/>
                  <a:gd name="connsiteX7" fmla="*/ 25117 w 45042"/>
                  <a:gd name="connsiteY7" fmla="*/ -2090 h 58058"/>
                  <a:gd name="connsiteX8" fmla="*/ 25117 w 45042"/>
                  <a:gd name="connsiteY8" fmla="*/ -2090 h 5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2" h="58058">
                    <a:moveTo>
                      <a:pt x="25117" y="-2090"/>
                    </a:moveTo>
                    <a:cubicBezTo>
                      <a:pt x="13534" y="-2734"/>
                      <a:pt x="3240" y="6275"/>
                      <a:pt x="2596" y="18500"/>
                    </a:cubicBezTo>
                    <a:cubicBezTo>
                      <a:pt x="2596" y="18500"/>
                      <a:pt x="2596" y="18500"/>
                      <a:pt x="2596" y="18500"/>
                    </a:cubicBezTo>
                    <a:lnTo>
                      <a:pt x="2596" y="35231"/>
                    </a:lnTo>
                    <a:cubicBezTo>
                      <a:pt x="3883" y="47456"/>
                      <a:pt x="14821" y="57107"/>
                      <a:pt x="27048" y="55821"/>
                    </a:cubicBezTo>
                    <a:cubicBezTo>
                      <a:pt x="37986" y="54534"/>
                      <a:pt x="46351" y="46169"/>
                      <a:pt x="47638" y="35231"/>
                    </a:cubicBezTo>
                    <a:lnTo>
                      <a:pt x="47638" y="18500"/>
                    </a:lnTo>
                    <a:cubicBezTo>
                      <a:pt x="46994" y="6917"/>
                      <a:pt x="37342" y="-2734"/>
                      <a:pt x="25117" y="-2090"/>
                    </a:cubicBezTo>
                    <a:cubicBezTo>
                      <a:pt x="25117" y="-2090"/>
                      <a:pt x="25117" y="-2090"/>
                      <a:pt x="25117" y="-2090"/>
                    </a:cubicBezTo>
                    <a:close/>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83" name="Freeform: Shape 82">
                <a:extLst>
                  <a:ext uri="{FF2B5EF4-FFF2-40B4-BE49-F238E27FC236}">
                    <a16:creationId xmlns:a16="http://schemas.microsoft.com/office/drawing/2014/main" id="{16DBA6A2-082D-4844-90C8-5D8700342E3F}"/>
                  </a:ext>
                </a:extLst>
              </p:cNvPr>
              <p:cNvSpPr/>
              <p:nvPr/>
            </p:nvSpPr>
            <p:spPr>
              <a:xfrm>
                <a:off x="5993623" y="5858185"/>
                <a:ext cx="193037" cy="160864"/>
              </a:xfrm>
              <a:custGeom>
                <a:avLst/>
                <a:gdLst>
                  <a:gd name="connsiteX0" fmla="*/ 176329 w 193037"/>
                  <a:gd name="connsiteY0" fmla="*/ -2123 h 160864"/>
                  <a:gd name="connsiteX1" fmla="*/ 21900 w 193037"/>
                  <a:gd name="connsiteY1" fmla="*/ -2123 h 160864"/>
                  <a:gd name="connsiteX2" fmla="*/ 2596 w 193037"/>
                  <a:gd name="connsiteY2" fmla="*/ 17181 h 160864"/>
                  <a:gd name="connsiteX3" fmla="*/ 2596 w 193037"/>
                  <a:gd name="connsiteY3" fmla="*/ 94396 h 160864"/>
                  <a:gd name="connsiteX4" fmla="*/ 21900 w 193037"/>
                  <a:gd name="connsiteY4" fmla="*/ 113699 h 160864"/>
                  <a:gd name="connsiteX5" fmla="*/ 60507 w 193037"/>
                  <a:gd name="connsiteY5" fmla="*/ 113699 h 160864"/>
                  <a:gd name="connsiteX6" fmla="*/ 60507 w 193037"/>
                  <a:gd name="connsiteY6" fmla="*/ 152307 h 160864"/>
                  <a:gd name="connsiteX7" fmla="*/ 66942 w 193037"/>
                  <a:gd name="connsiteY7" fmla="*/ 158741 h 160864"/>
                  <a:gd name="connsiteX8" fmla="*/ 72090 w 193037"/>
                  <a:gd name="connsiteY8" fmla="*/ 156811 h 160864"/>
                  <a:gd name="connsiteX9" fmla="*/ 111984 w 193037"/>
                  <a:gd name="connsiteY9" fmla="*/ 113699 h 160864"/>
                  <a:gd name="connsiteX10" fmla="*/ 176329 w 193037"/>
                  <a:gd name="connsiteY10" fmla="*/ 113699 h 160864"/>
                  <a:gd name="connsiteX11" fmla="*/ 195633 w 193037"/>
                  <a:gd name="connsiteY11" fmla="*/ 94396 h 160864"/>
                  <a:gd name="connsiteX12" fmla="*/ 195633 w 193037"/>
                  <a:gd name="connsiteY12" fmla="*/ 17181 h 160864"/>
                  <a:gd name="connsiteX13" fmla="*/ 176329 w 193037"/>
                  <a:gd name="connsiteY13" fmla="*/ -2123 h 16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037" h="160864">
                    <a:moveTo>
                      <a:pt x="176329" y="-2123"/>
                    </a:moveTo>
                    <a:lnTo>
                      <a:pt x="21900" y="-2123"/>
                    </a:lnTo>
                    <a:cubicBezTo>
                      <a:pt x="10961" y="-2123"/>
                      <a:pt x="2596" y="6242"/>
                      <a:pt x="2596" y="17181"/>
                    </a:cubicBezTo>
                    <a:lnTo>
                      <a:pt x="2596" y="94396"/>
                    </a:lnTo>
                    <a:cubicBezTo>
                      <a:pt x="2596" y="105334"/>
                      <a:pt x="10961" y="113699"/>
                      <a:pt x="21900" y="113699"/>
                    </a:cubicBezTo>
                    <a:lnTo>
                      <a:pt x="60507" y="113699"/>
                    </a:lnTo>
                    <a:lnTo>
                      <a:pt x="60507" y="152307"/>
                    </a:lnTo>
                    <a:cubicBezTo>
                      <a:pt x="60507" y="156167"/>
                      <a:pt x="63080" y="158741"/>
                      <a:pt x="66942" y="158741"/>
                    </a:cubicBezTo>
                    <a:cubicBezTo>
                      <a:pt x="68872" y="158741"/>
                      <a:pt x="70803" y="158097"/>
                      <a:pt x="72090" y="156811"/>
                    </a:cubicBezTo>
                    <a:lnTo>
                      <a:pt x="111984" y="113699"/>
                    </a:lnTo>
                    <a:lnTo>
                      <a:pt x="176329" y="113699"/>
                    </a:lnTo>
                    <a:cubicBezTo>
                      <a:pt x="187268" y="113699"/>
                      <a:pt x="195633" y="105334"/>
                      <a:pt x="195633" y="94396"/>
                    </a:cubicBezTo>
                    <a:lnTo>
                      <a:pt x="195633" y="17181"/>
                    </a:lnTo>
                    <a:cubicBezTo>
                      <a:pt x="195633" y="6242"/>
                      <a:pt x="186625" y="-2123"/>
                      <a:pt x="176329" y="-2123"/>
                    </a:cubicBezTo>
                    <a:close/>
                  </a:path>
                </a:pathLst>
              </a:custGeom>
              <a:noFill/>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84" name="Freeform: Shape 83">
                <a:extLst>
                  <a:ext uri="{FF2B5EF4-FFF2-40B4-BE49-F238E27FC236}">
                    <a16:creationId xmlns:a16="http://schemas.microsoft.com/office/drawing/2014/main" id="{5B08B067-C90C-4B37-A013-CAA4DCC51D57}"/>
                  </a:ext>
                </a:extLst>
              </p:cNvPr>
              <p:cNvSpPr/>
              <p:nvPr/>
            </p:nvSpPr>
            <p:spPr>
              <a:xfrm>
                <a:off x="6057968" y="5916096"/>
                <a:ext cx="12869" cy="6434"/>
              </a:xfrm>
              <a:custGeom>
                <a:avLst/>
                <a:gdLst>
                  <a:gd name="connsiteX0" fmla="*/ 2596 w 12869"/>
                  <a:gd name="connsiteY0" fmla="*/ -2122 h 6434"/>
                  <a:gd name="connsiteX1" fmla="*/ 15465 w 12869"/>
                  <a:gd name="connsiteY1" fmla="*/ -2122 h 6434"/>
                </a:gdLst>
                <a:ahLst/>
                <a:cxnLst>
                  <a:cxn ang="0">
                    <a:pos x="connsiteX0" y="connsiteY0"/>
                  </a:cxn>
                  <a:cxn ang="0">
                    <a:pos x="connsiteX1" y="connsiteY1"/>
                  </a:cxn>
                </a:cxnLst>
                <a:rect l="l" t="t" r="r" b="b"/>
                <a:pathLst>
                  <a:path w="12869" h="6434">
                    <a:moveTo>
                      <a:pt x="2596" y="-2122"/>
                    </a:moveTo>
                    <a:lnTo>
                      <a:pt x="15465" y="-2122"/>
                    </a:lnTo>
                  </a:path>
                </a:pathLst>
              </a:custGeom>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85" name="Freeform: Shape 84">
                <a:extLst>
                  <a:ext uri="{FF2B5EF4-FFF2-40B4-BE49-F238E27FC236}">
                    <a16:creationId xmlns:a16="http://schemas.microsoft.com/office/drawing/2014/main" id="{1A4EB122-34AF-475A-85C4-8CFFA6C4D8BA}"/>
                  </a:ext>
                </a:extLst>
              </p:cNvPr>
              <p:cNvSpPr/>
              <p:nvPr/>
            </p:nvSpPr>
            <p:spPr>
              <a:xfrm>
                <a:off x="6083707" y="5916096"/>
                <a:ext cx="12869" cy="6434"/>
              </a:xfrm>
              <a:custGeom>
                <a:avLst/>
                <a:gdLst>
                  <a:gd name="connsiteX0" fmla="*/ 2596 w 12869"/>
                  <a:gd name="connsiteY0" fmla="*/ -2122 h 6434"/>
                  <a:gd name="connsiteX1" fmla="*/ 15465 w 12869"/>
                  <a:gd name="connsiteY1" fmla="*/ -2122 h 6434"/>
                </a:gdLst>
                <a:ahLst/>
                <a:cxnLst>
                  <a:cxn ang="0">
                    <a:pos x="connsiteX0" y="connsiteY0"/>
                  </a:cxn>
                  <a:cxn ang="0">
                    <a:pos x="connsiteX1" y="connsiteY1"/>
                  </a:cxn>
                </a:cxnLst>
                <a:rect l="l" t="t" r="r" b="b"/>
                <a:pathLst>
                  <a:path w="12869" h="6434">
                    <a:moveTo>
                      <a:pt x="2596" y="-2122"/>
                    </a:moveTo>
                    <a:lnTo>
                      <a:pt x="15465" y="-2122"/>
                    </a:lnTo>
                  </a:path>
                </a:pathLst>
              </a:custGeom>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sp>
            <p:nvSpPr>
              <p:cNvPr id="86" name="Freeform: Shape 85">
                <a:extLst>
                  <a:ext uri="{FF2B5EF4-FFF2-40B4-BE49-F238E27FC236}">
                    <a16:creationId xmlns:a16="http://schemas.microsoft.com/office/drawing/2014/main" id="{8CB450FF-530B-45BC-AE49-BD2B11783EDF}"/>
                  </a:ext>
                </a:extLst>
              </p:cNvPr>
              <p:cNvSpPr/>
              <p:nvPr/>
            </p:nvSpPr>
            <p:spPr>
              <a:xfrm>
                <a:off x="6109445" y="5916096"/>
                <a:ext cx="12869" cy="6434"/>
              </a:xfrm>
              <a:custGeom>
                <a:avLst/>
                <a:gdLst>
                  <a:gd name="connsiteX0" fmla="*/ 2596 w 12869"/>
                  <a:gd name="connsiteY0" fmla="*/ -2122 h 6434"/>
                  <a:gd name="connsiteX1" fmla="*/ 15465 w 12869"/>
                  <a:gd name="connsiteY1" fmla="*/ -2122 h 6434"/>
                </a:gdLst>
                <a:ahLst/>
                <a:cxnLst>
                  <a:cxn ang="0">
                    <a:pos x="connsiteX0" y="connsiteY0"/>
                  </a:cxn>
                  <a:cxn ang="0">
                    <a:pos x="connsiteX1" y="connsiteY1"/>
                  </a:cxn>
                </a:cxnLst>
                <a:rect l="l" t="t" r="r" b="b"/>
                <a:pathLst>
                  <a:path w="12869" h="6434">
                    <a:moveTo>
                      <a:pt x="2596" y="-2122"/>
                    </a:moveTo>
                    <a:lnTo>
                      <a:pt x="15465" y="-2122"/>
                    </a:lnTo>
                  </a:path>
                </a:pathLst>
              </a:custGeom>
              <a:ln w="12700" cap="rnd">
                <a:solidFill>
                  <a:schemeClr val="bg1"/>
                </a:solidFill>
                <a:prstDash val="solid"/>
                <a:round/>
              </a:ln>
            </p:spPr>
            <p:txBody>
              <a:bodyPr rtlCol="0" anchor="ctr"/>
              <a:lstStyle/>
              <a:p>
                <a:pPr defTabSz="914400"/>
                <a:endParaRPr lang="en-US" sz="3600">
                  <a:solidFill>
                    <a:srgbClr val="000000"/>
                  </a:solidFill>
                  <a:latin typeface="Arial"/>
                </a:endParaRPr>
              </a:p>
            </p:txBody>
          </p:sp>
        </p:grpSp>
      </p:grpSp>
      <p:sp>
        <p:nvSpPr>
          <p:cNvPr id="3" name="Title 1">
            <a:extLst>
              <a:ext uri="{FF2B5EF4-FFF2-40B4-BE49-F238E27FC236}">
                <a16:creationId xmlns:a16="http://schemas.microsoft.com/office/drawing/2014/main" id="{C42A3F63-8518-8A4E-592E-58AFA88A4D61}"/>
              </a:ext>
            </a:extLst>
          </p:cNvPr>
          <p:cNvSpPr txBox="1">
            <a:spLocks/>
          </p:cNvSpPr>
          <p:nvPr/>
        </p:nvSpPr>
        <p:spPr bwMode="gray">
          <a:xfrm>
            <a:off x="3414975" y="1127760"/>
            <a:ext cx="18159984" cy="615553"/>
          </a:xfrm>
          <a:prstGeom prst="rect">
            <a:avLst/>
          </a:prstGeom>
        </p:spPr>
        <p:txBody>
          <a:bodyPr vert="horz" wrap="square" lIns="0" tIns="0" rIns="0" bIns="0" rtlCol="0" anchor="t">
            <a:spAutoFit/>
          </a:bodyPr>
          <a:lstStyle>
            <a:lvl1pPr algn="l" defTabSz="457200" rtl="0" eaLnBrk="1" latinLnBrk="0" hangingPunct="1">
              <a:spcBef>
                <a:spcPct val="0"/>
              </a:spcBef>
              <a:buNone/>
              <a:defRPr sz="2000" b="1" kern="1200">
                <a:solidFill>
                  <a:schemeClr val="tx1"/>
                </a:solidFill>
                <a:latin typeface="+mn-lt"/>
                <a:ea typeface="+mj-ea"/>
                <a:cs typeface="+mj-cs"/>
              </a:defRPr>
            </a:lvl1pPr>
          </a:lstStyle>
          <a:p>
            <a:pPr defTabSz="914400"/>
            <a:r>
              <a:rPr lang="en-US" sz="4000">
                <a:solidFill>
                  <a:srgbClr val="000000"/>
                </a:solidFill>
                <a:latin typeface="Arial"/>
              </a:rPr>
              <a:t>How Can We Better Align Our Investments With our Mission?</a:t>
            </a:r>
            <a:endParaRPr lang="en-US" sz="4000" dirty="0">
              <a:solidFill>
                <a:srgbClr val="000000"/>
              </a:solidFill>
              <a:latin typeface="Arial"/>
            </a:endParaRPr>
          </a:p>
        </p:txBody>
      </p:sp>
    </p:spTree>
    <p:extLst>
      <p:ext uri="{BB962C8B-B14F-4D97-AF65-F5344CB8AC3E}">
        <p14:creationId xmlns:p14="http://schemas.microsoft.com/office/powerpoint/2010/main" val="2992296773"/>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a16="http://schemas.microsoft.com/office/drawing/2014/main" id="{508CF641-0D01-49D0-B5BD-08B15D4EA9B8}"/>
              </a:ext>
            </a:extLst>
          </p:cNvPr>
          <p:cNvSpPr>
            <a:spLocks noGrp="1"/>
          </p:cNvSpPr>
          <p:nvPr>
            <p:ph type="title"/>
          </p:nvPr>
        </p:nvSpPr>
        <p:spPr bwMode="gray">
          <a:xfrm>
            <a:off x="4317822" y="1645922"/>
            <a:ext cx="44692770" cy="543226"/>
          </a:xfrm>
        </p:spPr>
        <p:txBody>
          <a:bodyPr>
            <a:spAutoFit/>
          </a:bodyPr>
          <a:lstStyle/>
          <a:p>
            <a:r>
              <a:rPr lang="en-US" sz="3530" dirty="0">
                <a:latin typeface="Arial" panose="020B0604020202020204" pitchFamily="34" charset="0"/>
                <a:cs typeface="Arial" panose="020B0604020202020204" pitchFamily="34" charset="0"/>
              </a:rPr>
              <a:t>“Portfolios with Purpose” Are Designed to Pursue Financial Goals While Also…</a:t>
            </a:r>
          </a:p>
        </p:txBody>
      </p:sp>
      <p:sp>
        <p:nvSpPr>
          <p:cNvPr id="4" name="Text Placeholder 3">
            <a:extLst>
              <a:ext uri="{FF2B5EF4-FFF2-40B4-BE49-F238E27FC236}">
                <a16:creationId xmlns:a16="http://schemas.microsoft.com/office/drawing/2014/main" id="{DBC46471-13E3-4563-B133-7096A4FBE7CA}"/>
              </a:ext>
            </a:extLst>
          </p:cNvPr>
          <p:cNvSpPr>
            <a:spLocks noGrp="1"/>
          </p:cNvSpPr>
          <p:nvPr>
            <p:ph type="body" sz="quarter" idx="11"/>
          </p:nvPr>
        </p:nvSpPr>
        <p:spPr>
          <a:xfrm>
            <a:off x="3110175" y="11530731"/>
            <a:ext cx="18161000" cy="959646"/>
          </a:xfrm>
        </p:spPr>
        <p:txBody>
          <a:bodyPr/>
          <a:lstStyle/>
          <a:p>
            <a:endParaRPr lang="en-US" dirty="0"/>
          </a:p>
          <a:p>
            <a:r>
              <a:rPr lang="en-US" dirty="0"/>
              <a:t>UN SDGs: United Nations Sustainable Development Goals. Representative responsible investing strategies. Screening is available upon client request for separately managed accounts; investment minimums apply.</a:t>
            </a:r>
          </a:p>
          <a:p>
            <a:r>
              <a:rPr lang="en-US" dirty="0"/>
              <a:t>Source: AB</a:t>
            </a:r>
          </a:p>
        </p:txBody>
      </p:sp>
      <p:cxnSp>
        <p:nvCxnSpPr>
          <p:cNvPr id="36" name="Straight Arrow Connector 35">
            <a:extLst>
              <a:ext uri="{FF2B5EF4-FFF2-40B4-BE49-F238E27FC236}">
                <a16:creationId xmlns:a16="http://schemas.microsoft.com/office/drawing/2014/main" id="{1BCE7578-C014-4668-B944-BB59DAFAF2A9}"/>
              </a:ext>
            </a:extLst>
          </p:cNvPr>
          <p:cNvCxnSpPr>
            <a:cxnSpLocks/>
          </p:cNvCxnSpPr>
          <p:nvPr/>
        </p:nvCxnSpPr>
        <p:spPr>
          <a:xfrm>
            <a:off x="3391258" y="6195200"/>
            <a:ext cx="17547266" cy="0"/>
          </a:xfrm>
          <a:prstGeom prst="straightConnector1">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A30E9E43-8218-49D5-BACA-D61379DDFB7C}"/>
              </a:ext>
            </a:extLst>
          </p:cNvPr>
          <p:cNvGrpSpPr/>
          <p:nvPr/>
        </p:nvGrpSpPr>
        <p:grpSpPr bwMode="gray">
          <a:xfrm rot="2700000">
            <a:off x="20516226" y="6018743"/>
            <a:ext cx="360414" cy="360414"/>
            <a:chOff x="7036525" y="2732088"/>
            <a:chExt cx="914400" cy="914400"/>
          </a:xfrm>
        </p:grpSpPr>
        <p:cxnSp>
          <p:nvCxnSpPr>
            <p:cNvPr id="41" name="Straight Connector 40">
              <a:extLst>
                <a:ext uri="{FF2B5EF4-FFF2-40B4-BE49-F238E27FC236}">
                  <a16:creationId xmlns:a16="http://schemas.microsoft.com/office/drawing/2014/main" id="{8E6C2B52-AD3F-4382-87BB-3C17ECB7D7A9}"/>
                </a:ext>
              </a:extLst>
            </p:cNvPr>
            <p:cNvCxnSpPr/>
            <p:nvPr/>
          </p:nvCxnSpPr>
          <p:spPr bwMode="gray">
            <a:xfrm>
              <a:off x="7036525" y="2732088"/>
              <a:ext cx="914400" cy="0"/>
            </a:xfrm>
            <a:prstGeom prst="line">
              <a:avLst/>
            </a:prstGeom>
            <a:noFill/>
            <a:ln w="12700" cap="rnd"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AE79E1D4-59AD-4714-84FB-B6ED765F0CD3}"/>
                </a:ext>
              </a:extLst>
            </p:cNvPr>
            <p:cNvCxnSpPr/>
            <p:nvPr/>
          </p:nvCxnSpPr>
          <p:spPr bwMode="gray">
            <a:xfrm rot="5400000">
              <a:off x="7493724" y="3189288"/>
              <a:ext cx="914400" cy="0"/>
            </a:xfrm>
            <a:prstGeom prst="line">
              <a:avLst/>
            </a:prstGeom>
            <a:noFill/>
            <a:ln w="12700" cap="rnd" cmpd="sng" algn="ctr">
              <a:solidFill>
                <a:schemeClr val="tx1"/>
              </a:solidFill>
              <a:prstDash val="solid"/>
              <a:round/>
              <a:headEnd type="none" w="med" len="med"/>
              <a:tailEnd type="none" w="med" len="med"/>
            </a:ln>
            <a:effectLst/>
          </p:spPr>
        </p:cxnSp>
      </p:grpSp>
      <p:grpSp>
        <p:nvGrpSpPr>
          <p:cNvPr id="43" name="Group 42">
            <a:extLst>
              <a:ext uri="{FF2B5EF4-FFF2-40B4-BE49-F238E27FC236}">
                <a16:creationId xmlns:a16="http://schemas.microsoft.com/office/drawing/2014/main" id="{39A0C4DB-8DA0-4E65-977D-200648A91F68}"/>
              </a:ext>
            </a:extLst>
          </p:cNvPr>
          <p:cNvGrpSpPr/>
          <p:nvPr/>
        </p:nvGrpSpPr>
        <p:grpSpPr bwMode="gray">
          <a:xfrm rot="18900000" flipH="1">
            <a:off x="3449696" y="6018743"/>
            <a:ext cx="360414" cy="360414"/>
            <a:chOff x="7036525" y="2732088"/>
            <a:chExt cx="914400" cy="914400"/>
          </a:xfrm>
        </p:grpSpPr>
        <p:cxnSp>
          <p:nvCxnSpPr>
            <p:cNvPr id="44" name="Straight Connector 43">
              <a:extLst>
                <a:ext uri="{FF2B5EF4-FFF2-40B4-BE49-F238E27FC236}">
                  <a16:creationId xmlns:a16="http://schemas.microsoft.com/office/drawing/2014/main" id="{DEFA7099-9925-4CD6-8A8A-1B5EF429FBC7}"/>
                </a:ext>
              </a:extLst>
            </p:cNvPr>
            <p:cNvCxnSpPr/>
            <p:nvPr/>
          </p:nvCxnSpPr>
          <p:spPr bwMode="gray">
            <a:xfrm>
              <a:off x="7036525" y="2732088"/>
              <a:ext cx="914400" cy="0"/>
            </a:xfrm>
            <a:prstGeom prst="line">
              <a:avLst/>
            </a:prstGeom>
            <a:noFill/>
            <a:ln w="12700" cap="rnd" cmpd="sng" algn="ctr">
              <a:solidFill>
                <a:schemeClr val="tx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5E42310A-EFC0-4D2C-91E5-554024ED4465}"/>
                </a:ext>
              </a:extLst>
            </p:cNvPr>
            <p:cNvCxnSpPr/>
            <p:nvPr/>
          </p:nvCxnSpPr>
          <p:spPr bwMode="gray">
            <a:xfrm rot="5400000">
              <a:off x="7493724" y="3189288"/>
              <a:ext cx="914400" cy="0"/>
            </a:xfrm>
            <a:prstGeom prst="line">
              <a:avLst/>
            </a:prstGeom>
            <a:noFill/>
            <a:ln w="12700" cap="rnd" cmpd="sng" algn="ctr">
              <a:solidFill>
                <a:schemeClr val="tx1"/>
              </a:solidFill>
              <a:prstDash val="solid"/>
              <a:round/>
              <a:headEnd type="none" w="med" len="med"/>
              <a:tailEnd type="none" w="med" len="med"/>
            </a:ln>
            <a:effectLst/>
          </p:spPr>
        </p:cxnSp>
      </p:grpSp>
      <p:sp>
        <p:nvSpPr>
          <p:cNvPr id="47" name="Rectangle 46">
            <a:extLst>
              <a:ext uri="{FF2B5EF4-FFF2-40B4-BE49-F238E27FC236}">
                <a16:creationId xmlns:a16="http://schemas.microsoft.com/office/drawing/2014/main" id="{63FA4727-4014-423E-AC97-2F89AEA69289}"/>
              </a:ext>
            </a:extLst>
          </p:cNvPr>
          <p:cNvSpPr/>
          <p:nvPr/>
        </p:nvSpPr>
        <p:spPr>
          <a:xfrm>
            <a:off x="3110174" y="2914650"/>
            <a:ext cx="4324322" cy="6749328"/>
          </a:xfrm>
          <a:prstGeom prst="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tIns="146304" bIns="146304" rtlCol="0" anchor="ctr"/>
          <a:lstStyle/>
          <a:p>
            <a:pPr algn="ctr" defTabSz="914400"/>
            <a:endParaRPr lang="en-US" sz="2200" dirty="0" err="1">
              <a:solidFill>
                <a:srgbClr val="000000"/>
              </a:solidFill>
              <a:latin typeface="Arial"/>
            </a:endParaRPr>
          </a:p>
        </p:txBody>
      </p:sp>
      <p:sp>
        <p:nvSpPr>
          <p:cNvPr id="48" name="Rectangle 47">
            <a:extLst>
              <a:ext uri="{FF2B5EF4-FFF2-40B4-BE49-F238E27FC236}">
                <a16:creationId xmlns:a16="http://schemas.microsoft.com/office/drawing/2014/main" id="{B828DC7E-54D4-4488-9F4F-A235B096B970}"/>
              </a:ext>
            </a:extLst>
          </p:cNvPr>
          <p:cNvSpPr/>
          <p:nvPr/>
        </p:nvSpPr>
        <p:spPr>
          <a:xfrm>
            <a:off x="7678718" y="2914650"/>
            <a:ext cx="4324322" cy="6749328"/>
          </a:xfrm>
          <a:prstGeom prst="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tIns="146304" bIns="146304" rtlCol="0" anchor="ctr"/>
          <a:lstStyle/>
          <a:p>
            <a:pPr algn="ctr" defTabSz="914400"/>
            <a:endParaRPr lang="en-US" sz="2200" dirty="0" err="1">
              <a:solidFill>
                <a:srgbClr val="000000"/>
              </a:solidFill>
              <a:latin typeface="Arial"/>
            </a:endParaRPr>
          </a:p>
        </p:txBody>
      </p:sp>
      <p:sp>
        <p:nvSpPr>
          <p:cNvPr id="49" name="Rectangle 48">
            <a:extLst>
              <a:ext uri="{FF2B5EF4-FFF2-40B4-BE49-F238E27FC236}">
                <a16:creationId xmlns:a16="http://schemas.microsoft.com/office/drawing/2014/main" id="{24201E25-5C02-4716-89CB-C0379CCCFDB1}"/>
              </a:ext>
            </a:extLst>
          </p:cNvPr>
          <p:cNvSpPr/>
          <p:nvPr/>
        </p:nvSpPr>
        <p:spPr>
          <a:xfrm>
            <a:off x="12312278" y="2914650"/>
            <a:ext cx="4324322" cy="6749328"/>
          </a:xfrm>
          <a:prstGeom prst="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tIns="146304" bIns="146304" rtlCol="0" anchor="ctr"/>
          <a:lstStyle/>
          <a:p>
            <a:pPr algn="ctr" defTabSz="914400"/>
            <a:endParaRPr lang="en-US" sz="2200" dirty="0" err="1">
              <a:solidFill>
                <a:srgbClr val="000000"/>
              </a:solidFill>
              <a:latin typeface="Arial"/>
            </a:endParaRPr>
          </a:p>
        </p:txBody>
      </p:sp>
      <p:sp>
        <p:nvSpPr>
          <p:cNvPr id="50" name="Rectangle 49">
            <a:extLst>
              <a:ext uri="{FF2B5EF4-FFF2-40B4-BE49-F238E27FC236}">
                <a16:creationId xmlns:a16="http://schemas.microsoft.com/office/drawing/2014/main" id="{E22451C0-020D-49BF-85EC-9810137CDC09}"/>
              </a:ext>
            </a:extLst>
          </p:cNvPr>
          <p:cNvSpPr/>
          <p:nvPr/>
        </p:nvSpPr>
        <p:spPr>
          <a:xfrm>
            <a:off x="16945838" y="2914650"/>
            <a:ext cx="4324322" cy="6749328"/>
          </a:xfrm>
          <a:prstGeom prst="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tIns="146304" bIns="146304" rtlCol="0" anchor="ctr"/>
          <a:lstStyle/>
          <a:p>
            <a:pPr algn="ctr" defTabSz="914400"/>
            <a:endParaRPr lang="en-US" sz="2200" dirty="0" err="1">
              <a:solidFill>
                <a:srgbClr val="000000"/>
              </a:solidFill>
              <a:latin typeface="Arial"/>
            </a:endParaRPr>
          </a:p>
        </p:txBody>
      </p:sp>
      <p:sp>
        <p:nvSpPr>
          <p:cNvPr id="51" name="Rectangle 50">
            <a:extLst>
              <a:ext uri="{FF2B5EF4-FFF2-40B4-BE49-F238E27FC236}">
                <a16:creationId xmlns:a16="http://schemas.microsoft.com/office/drawing/2014/main" id="{6779EEE3-6F77-4F51-B1D0-732FEC926ACA}"/>
              </a:ext>
            </a:extLst>
          </p:cNvPr>
          <p:cNvSpPr/>
          <p:nvPr/>
        </p:nvSpPr>
        <p:spPr>
          <a:xfrm>
            <a:off x="3722893" y="7097247"/>
            <a:ext cx="3098884" cy="523220"/>
          </a:xfrm>
          <a:prstGeom prst="rect">
            <a:avLst/>
          </a:prstGeom>
          <a:noFill/>
        </p:spPr>
        <p:txBody>
          <a:bodyPr wrap="square">
            <a:spAutoFit/>
          </a:bodyPr>
          <a:lstStyle/>
          <a:p>
            <a:pPr algn="ctr" defTabSz="914400"/>
            <a:r>
              <a:rPr lang="en-US" sz="2800" b="1" dirty="0">
                <a:solidFill>
                  <a:srgbClr val="1E9BD7"/>
                </a:solidFill>
                <a:latin typeface="Arial"/>
              </a:rPr>
              <a:t>Screening</a:t>
            </a:r>
          </a:p>
        </p:txBody>
      </p:sp>
      <p:sp>
        <p:nvSpPr>
          <p:cNvPr id="52" name="Rectangle 51">
            <a:extLst>
              <a:ext uri="{FF2B5EF4-FFF2-40B4-BE49-F238E27FC236}">
                <a16:creationId xmlns:a16="http://schemas.microsoft.com/office/drawing/2014/main" id="{2B1C5F61-509B-4C31-BB47-C2CE3C97F671}"/>
              </a:ext>
            </a:extLst>
          </p:cNvPr>
          <p:cNvSpPr/>
          <p:nvPr/>
        </p:nvSpPr>
        <p:spPr>
          <a:xfrm>
            <a:off x="12784545" y="7097247"/>
            <a:ext cx="3379784" cy="523220"/>
          </a:xfrm>
          <a:prstGeom prst="rect">
            <a:avLst/>
          </a:prstGeom>
          <a:noFill/>
        </p:spPr>
        <p:txBody>
          <a:bodyPr wrap="square">
            <a:spAutoFit/>
          </a:bodyPr>
          <a:lstStyle/>
          <a:p>
            <a:pPr algn="ctr" defTabSz="914400"/>
            <a:r>
              <a:rPr lang="en-US" sz="2800" b="1" dirty="0">
                <a:solidFill>
                  <a:srgbClr val="5949A7"/>
                </a:solidFill>
                <a:latin typeface="Arial"/>
              </a:rPr>
              <a:t>Sustainable</a:t>
            </a:r>
          </a:p>
        </p:txBody>
      </p:sp>
      <p:sp>
        <p:nvSpPr>
          <p:cNvPr id="53" name="Rectangle 52">
            <a:extLst>
              <a:ext uri="{FF2B5EF4-FFF2-40B4-BE49-F238E27FC236}">
                <a16:creationId xmlns:a16="http://schemas.microsoft.com/office/drawing/2014/main" id="{2EFCEE5C-3857-4F4D-A0D1-798B71C0D99E}"/>
              </a:ext>
            </a:extLst>
          </p:cNvPr>
          <p:cNvSpPr/>
          <p:nvPr/>
        </p:nvSpPr>
        <p:spPr>
          <a:xfrm>
            <a:off x="17595989" y="7097246"/>
            <a:ext cx="3024016" cy="523220"/>
          </a:xfrm>
          <a:prstGeom prst="rect">
            <a:avLst/>
          </a:prstGeom>
          <a:noFill/>
        </p:spPr>
        <p:txBody>
          <a:bodyPr wrap="square">
            <a:spAutoFit/>
          </a:bodyPr>
          <a:lstStyle/>
          <a:p>
            <a:pPr algn="ctr" defTabSz="914400"/>
            <a:r>
              <a:rPr lang="en-US" sz="2800" b="1" dirty="0">
                <a:solidFill>
                  <a:srgbClr val="7A1736"/>
                </a:solidFill>
                <a:latin typeface="Arial"/>
              </a:rPr>
              <a:t>Impact</a:t>
            </a:r>
          </a:p>
        </p:txBody>
      </p:sp>
      <p:sp>
        <p:nvSpPr>
          <p:cNvPr id="54" name="Rectangle 53">
            <a:extLst>
              <a:ext uri="{FF2B5EF4-FFF2-40B4-BE49-F238E27FC236}">
                <a16:creationId xmlns:a16="http://schemas.microsoft.com/office/drawing/2014/main" id="{CD9987FD-7432-4281-ACFC-A44917219202}"/>
              </a:ext>
            </a:extLst>
          </p:cNvPr>
          <p:cNvSpPr/>
          <p:nvPr/>
        </p:nvSpPr>
        <p:spPr>
          <a:xfrm>
            <a:off x="3250847" y="7932310"/>
            <a:ext cx="4042972" cy="1569660"/>
          </a:xfrm>
          <a:prstGeom prst="rect">
            <a:avLst/>
          </a:prstGeom>
        </p:spPr>
        <p:txBody>
          <a:bodyPr wrap="square" lIns="0" rIns="0">
            <a:spAutoFit/>
          </a:bodyPr>
          <a:lstStyle/>
          <a:p>
            <a:pPr algn="ctr" defTabSz="914400"/>
            <a:r>
              <a:rPr lang="en-US" sz="2400" dirty="0">
                <a:solidFill>
                  <a:srgbClr val="000000"/>
                </a:solidFill>
                <a:latin typeface="Arial"/>
              </a:rPr>
              <a:t>Our investment strategies can screen out issuers, such as</a:t>
            </a:r>
          </a:p>
          <a:p>
            <a:pPr algn="ctr" defTabSz="914400"/>
            <a:r>
              <a:rPr lang="en-US" sz="2400" dirty="0">
                <a:solidFill>
                  <a:srgbClr val="000000"/>
                </a:solidFill>
                <a:latin typeface="Arial"/>
              </a:rPr>
              <a:t>weapons and tobacco firms</a:t>
            </a:r>
          </a:p>
        </p:txBody>
      </p:sp>
      <p:sp>
        <p:nvSpPr>
          <p:cNvPr id="56" name="Rectangle 55">
            <a:extLst>
              <a:ext uri="{FF2B5EF4-FFF2-40B4-BE49-F238E27FC236}">
                <a16:creationId xmlns:a16="http://schemas.microsoft.com/office/drawing/2014/main" id="{A3CD242B-7C8F-43BF-A7F7-8E5A142CAC8E}"/>
              </a:ext>
            </a:extLst>
          </p:cNvPr>
          <p:cNvSpPr/>
          <p:nvPr/>
        </p:nvSpPr>
        <p:spPr>
          <a:xfrm>
            <a:off x="8239929" y="7119871"/>
            <a:ext cx="3201900" cy="523220"/>
          </a:xfrm>
          <a:prstGeom prst="rect">
            <a:avLst/>
          </a:prstGeom>
          <a:noFill/>
        </p:spPr>
        <p:txBody>
          <a:bodyPr wrap="square">
            <a:spAutoFit/>
          </a:bodyPr>
          <a:lstStyle/>
          <a:p>
            <a:pPr algn="ctr" defTabSz="914400"/>
            <a:r>
              <a:rPr lang="en-US" sz="2800" b="1" dirty="0">
                <a:solidFill>
                  <a:srgbClr val="F9B201"/>
                </a:solidFill>
                <a:latin typeface="Arial"/>
              </a:rPr>
              <a:t>Goals-Based</a:t>
            </a:r>
          </a:p>
        </p:txBody>
      </p:sp>
      <p:sp>
        <p:nvSpPr>
          <p:cNvPr id="57" name="Rectangle 56">
            <a:extLst>
              <a:ext uri="{FF2B5EF4-FFF2-40B4-BE49-F238E27FC236}">
                <a16:creationId xmlns:a16="http://schemas.microsoft.com/office/drawing/2014/main" id="{B54E092E-5990-4C28-A106-4C10EF3E9BAD}"/>
              </a:ext>
            </a:extLst>
          </p:cNvPr>
          <p:cNvSpPr/>
          <p:nvPr/>
        </p:nvSpPr>
        <p:spPr>
          <a:xfrm>
            <a:off x="7884512" y="7922884"/>
            <a:ext cx="3912734" cy="1200329"/>
          </a:xfrm>
          <a:prstGeom prst="rect">
            <a:avLst/>
          </a:prstGeom>
        </p:spPr>
        <p:txBody>
          <a:bodyPr wrap="square" lIns="0" rIns="0">
            <a:spAutoFit/>
          </a:bodyPr>
          <a:lstStyle/>
          <a:p>
            <a:pPr algn="ctr" defTabSz="914400"/>
            <a:r>
              <a:rPr lang="en-US" sz="2400" dirty="0">
                <a:solidFill>
                  <a:srgbClr val="000000"/>
                </a:solidFill>
                <a:latin typeface="Arial"/>
              </a:rPr>
              <a:t>Our investment strategies can target specific goals, such as carbon neutrality</a:t>
            </a:r>
          </a:p>
        </p:txBody>
      </p:sp>
      <p:sp>
        <p:nvSpPr>
          <p:cNvPr id="58" name="Rectangle 57">
            <a:extLst>
              <a:ext uri="{FF2B5EF4-FFF2-40B4-BE49-F238E27FC236}">
                <a16:creationId xmlns:a16="http://schemas.microsoft.com/office/drawing/2014/main" id="{AAE0DDC2-2CDC-441B-8FA3-95BBF762D870}"/>
              </a:ext>
            </a:extLst>
          </p:cNvPr>
          <p:cNvSpPr/>
          <p:nvPr/>
        </p:nvSpPr>
        <p:spPr>
          <a:xfrm>
            <a:off x="12599470" y="7925186"/>
            <a:ext cx="3852050" cy="1569660"/>
          </a:xfrm>
          <a:prstGeom prst="rect">
            <a:avLst/>
          </a:prstGeom>
        </p:spPr>
        <p:txBody>
          <a:bodyPr wrap="square" lIns="0" rIns="0">
            <a:spAutoFit/>
          </a:bodyPr>
          <a:lstStyle/>
          <a:p>
            <a:pPr algn="ctr" defTabSz="914400"/>
            <a:r>
              <a:rPr lang="en-US" sz="2400" dirty="0">
                <a:solidFill>
                  <a:srgbClr val="000000"/>
                </a:solidFill>
                <a:latin typeface="Arial"/>
              </a:rPr>
              <a:t>Our sustainable strategies align with the UN SDGs, focusing on health, climate, and empowerment themes</a:t>
            </a:r>
          </a:p>
        </p:txBody>
      </p:sp>
      <p:sp>
        <p:nvSpPr>
          <p:cNvPr id="59" name="Rectangle 58">
            <a:extLst>
              <a:ext uri="{FF2B5EF4-FFF2-40B4-BE49-F238E27FC236}">
                <a16:creationId xmlns:a16="http://schemas.microsoft.com/office/drawing/2014/main" id="{3D8AEF9A-B0A5-4847-AF59-1F48250F95E6}"/>
              </a:ext>
            </a:extLst>
          </p:cNvPr>
          <p:cNvSpPr/>
          <p:nvPr/>
        </p:nvSpPr>
        <p:spPr>
          <a:xfrm>
            <a:off x="17169020" y="7941306"/>
            <a:ext cx="3877954" cy="1569660"/>
          </a:xfrm>
          <a:prstGeom prst="rect">
            <a:avLst/>
          </a:prstGeom>
        </p:spPr>
        <p:txBody>
          <a:bodyPr wrap="square" lIns="0" rIns="0">
            <a:spAutoFit/>
          </a:bodyPr>
          <a:lstStyle/>
          <a:p>
            <a:pPr algn="ctr" defTabSz="914400"/>
            <a:r>
              <a:rPr lang="en-US" sz="2400" dirty="0">
                <a:solidFill>
                  <a:srgbClr val="000000"/>
                </a:solidFill>
                <a:latin typeface="Arial"/>
              </a:rPr>
              <a:t>Our Municipal Impact strategy invests in bond projects that benefit underserved communities</a:t>
            </a:r>
          </a:p>
        </p:txBody>
      </p:sp>
      <p:grpSp>
        <p:nvGrpSpPr>
          <p:cNvPr id="64" name="Group 63">
            <a:extLst>
              <a:ext uri="{FF2B5EF4-FFF2-40B4-BE49-F238E27FC236}">
                <a16:creationId xmlns:a16="http://schemas.microsoft.com/office/drawing/2014/main" id="{FC8B6029-6402-47C5-A157-8ADDDB4CD186}"/>
              </a:ext>
            </a:extLst>
          </p:cNvPr>
          <p:cNvGrpSpPr/>
          <p:nvPr/>
        </p:nvGrpSpPr>
        <p:grpSpPr>
          <a:xfrm>
            <a:off x="4411880" y="5276259"/>
            <a:ext cx="1720910" cy="1720910"/>
            <a:chOff x="1075616" y="2384167"/>
            <a:chExt cx="1312990" cy="1312990"/>
          </a:xfrm>
        </p:grpSpPr>
        <p:sp>
          <p:nvSpPr>
            <p:cNvPr id="65" name="Oval 64">
              <a:extLst>
                <a:ext uri="{FF2B5EF4-FFF2-40B4-BE49-F238E27FC236}">
                  <a16:creationId xmlns:a16="http://schemas.microsoft.com/office/drawing/2014/main" id="{E1975205-2A25-40C8-96F2-D93D37A27877}"/>
                </a:ext>
              </a:extLst>
            </p:cNvPr>
            <p:cNvSpPr/>
            <p:nvPr/>
          </p:nvSpPr>
          <p:spPr>
            <a:xfrm>
              <a:off x="1075616" y="2384167"/>
              <a:ext cx="1312990" cy="1312990"/>
            </a:xfrm>
            <a:prstGeom prst="ellipse">
              <a:avLst/>
            </a:prstGeom>
            <a:solidFill>
              <a:schemeClr val="bg1"/>
            </a:solidFill>
            <a:ln w="12700">
              <a:solidFill>
                <a:srgbClr val="1E9BD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3200" dirty="0" err="1">
                <a:solidFill>
                  <a:prstClr val="white"/>
                </a:solidFill>
                <a:latin typeface="Arial"/>
              </a:endParaRPr>
            </a:p>
          </p:txBody>
        </p:sp>
        <p:grpSp>
          <p:nvGrpSpPr>
            <p:cNvPr id="74" name="Group 73">
              <a:extLst>
                <a:ext uri="{FF2B5EF4-FFF2-40B4-BE49-F238E27FC236}">
                  <a16:creationId xmlns:a16="http://schemas.microsoft.com/office/drawing/2014/main" id="{4182C284-5028-4C24-9BAF-49CA975259AF}"/>
                </a:ext>
              </a:extLst>
            </p:cNvPr>
            <p:cNvGrpSpPr/>
            <p:nvPr/>
          </p:nvGrpSpPr>
          <p:grpSpPr>
            <a:xfrm>
              <a:off x="1134794" y="2539089"/>
              <a:ext cx="1180861" cy="1003147"/>
              <a:chOff x="-2420938" y="2541588"/>
              <a:chExt cx="1603376" cy="1362075"/>
            </a:xfrm>
          </p:grpSpPr>
          <p:sp>
            <p:nvSpPr>
              <p:cNvPr id="75" name="Oval 86">
                <a:extLst>
                  <a:ext uri="{FF2B5EF4-FFF2-40B4-BE49-F238E27FC236}">
                    <a16:creationId xmlns:a16="http://schemas.microsoft.com/office/drawing/2014/main" id="{DC8CD75F-63C6-427C-8026-AC3F2520905C}"/>
                  </a:ext>
                </a:extLst>
              </p:cNvPr>
              <p:cNvSpPr>
                <a:spLocks noChangeArrowheads="1"/>
              </p:cNvSpPr>
              <p:nvPr/>
            </p:nvSpPr>
            <p:spPr bwMode="auto">
              <a:xfrm>
                <a:off x="-2357438" y="3116263"/>
                <a:ext cx="212725" cy="212725"/>
              </a:xfrm>
              <a:prstGeom prst="ellipse">
                <a:avLst/>
              </a:prstGeom>
              <a:noFill/>
              <a:ln w="12700" cap="rnd">
                <a:solidFill>
                  <a:srgbClr val="1E9B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76" name="Oval 87">
                <a:extLst>
                  <a:ext uri="{FF2B5EF4-FFF2-40B4-BE49-F238E27FC236}">
                    <a16:creationId xmlns:a16="http://schemas.microsoft.com/office/drawing/2014/main" id="{07A0F028-A6CF-436A-AED9-193FE5D029C9}"/>
                  </a:ext>
                </a:extLst>
              </p:cNvPr>
              <p:cNvSpPr>
                <a:spLocks noChangeArrowheads="1"/>
              </p:cNvSpPr>
              <p:nvPr/>
            </p:nvSpPr>
            <p:spPr bwMode="auto">
              <a:xfrm>
                <a:off x="-2043113" y="3116263"/>
                <a:ext cx="212725" cy="212725"/>
              </a:xfrm>
              <a:prstGeom prst="ellipse">
                <a:avLst/>
              </a:prstGeom>
              <a:noFill/>
              <a:ln w="12700" cap="rnd">
                <a:solidFill>
                  <a:srgbClr val="1E9B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81" name="Oval 88">
                <a:extLst>
                  <a:ext uri="{FF2B5EF4-FFF2-40B4-BE49-F238E27FC236}">
                    <a16:creationId xmlns:a16="http://schemas.microsoft.com/office/drawing/2014/main" id="{2AD01ED0-7F53-4204-97C1-7113EB198E84}"/>
                  </a:ext>
                </a:extLst>
              </p:cNvPr>
              <p:cNvSpPr>
                <a:spLocks noChangeArrowheads="1"/>
              </p:cNvSpPr>
              <p:nvPr/>
            </p:nvSpPr>
            <p:spPr bwMode="auto">
              <a:xfrm>
                <a:off x="-1724025" y="3116263"/>
                <a:ext cx="212725" cy="212725"/>
              </a:xfrm>
              <a:prstGeom prst="ellipse">
                <a:avLst/>
              </a:prstGeom>
              <a:noFill/>
              <a:ln w="12700" cap="rnd">
                <a:solidFill>
                  <a:srgbClr val="1E9B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82" name="Oval 89">
                <a:extLst>
                  <a:ext uri="{FF2B5EF4-FFF2-40B4-BE49-F238E27FC236}">
                    <a16:creationId xmlns:a16="http://schemas.microsoft.com/office/drawing/2014/main" id="{2CFFE428-9EEB-41BD-A935-AD4CF7A2CC3D}"/>
                  </a:ext>
                </a:extLst>
              </p:cNvPr>
              <p:cNvSpPr>
                <a:spLocks noChangeArrowheads="1"/>
              </p:cNvSpPr>
              <p:nvPr/>
            </p:nvSpPr>
            <p:spPr bwMode="auto">
              <a:xfrm>
                <a:off x="-1409700" y="3116263"/>
                <a:ext cx="212725" cy="212725"/>
              </a:xfrm>
              <a:prstGeom prst="ellipse">
                <a:avLst/>
              </a:prstGeom>
              <a:noFill/>
              <a:ln w="12700" cap="rnd">
                <a:solidFill>
                  <a:srgbClr val="1E9B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83" name="Oval 90">
                <a:extLst>
                  <a:ext uri="{FF2B5EF4-FFF2-40B4-BE49-F238E27FC236}">
                    <a16:creationId xmlns:a16="http://schemas.microsoft.com/office/drawing/2014/main" id="{9EEC2DED-B825-4C6E-9E8A-34C5E116D49B}"/>
                  </a:ext>
                </a:extLst>
              </p:cNvPr>
              <p:cNvSpPr>
                <a:spLocks noChangeArrowheads="1"/>
              </p:cNvSpPr>
              <p:nvPr/>
            </p:nvSpPr>
            <p:spPr bwMode="auto">
              <a:xfrm>
                <a:off x="-1093788" y="3116263"/>
                <a:ext cx="212725" cy="212725"/>
              </a:xfrm>
              <a:prstGeom prst="ellipse">
                <a:avLst/>
              </a:prstGeom>
              <a:noFill/>
              <a:ln w="12700" cap="rnd">
                <a:solidFill>
                  <a:srgbClr val="1E9B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84" name="Oval 91">
                <a:extLst>
                  <a:ext uri="{FF2B5EF4-FFF2-40B4-BE49-F238E27FC236}">
                    <a16:creationId xmlns:a16="http://schemas.microsoft.com/office/drawing/2014/main" id="{86DA429A-242B-4AA2-98BB-E326C1AAEEA2}"/>
                  </a:ext>
                </a:extLst>
              </p:cNvPr>
              <p:cNvSpPr>
                <a:spLocks noChangeArrowheads="1"/>
              </p:cNvSpPr>
              <p:nvPr/>
            </p:nvSpPr>
            <p:spPr bwMode="auto">
              <a:xfrm>
                <a:off x="-2200275" y="2827338"/>
                <a:ext cx="212725" cy="212725"/>
              </a:xfrm>
              <a:prstGeom prst="ellipse">
                <a:avLst/>
              </a:prstGeom>
              <a:noFill/>
              <a:ln w="12700" cap="rnd">
                <a:solidFill>
                  <a:srgbClr val="1E9B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85" name="Oval 92">
                <a:extLst>
                  <a:ext uri="{FF2B5EF4-FFF2-40B4-BE49-F238E27FC236}">
                    <a16:creationId xmlns:a16="http://schemas.microsoft.com/office/drawing/2014/main" id="{7C1121EF-22C4-4318-8218-FB46ECA241D2}"/>
                  </a:ext>
                </a:extLst>
              </p:cNvPr>
              <p:cNvSpPr>
                <a:spLocks noChangeArrowheads="1"/>
              </p:cNvSpPr>
              <p:nvPr/>
            </p:nvSpPr>
            <p:spPr bwMode="auto">
              <a:xfrm>
                <a:off x="-1881188" y="2827338"/>
                <a:ext cx="212725" cy="212725"/>
              </a:xfrm>
              <a:prstGeom prst="ellipse">
                <a:avLst/>
              </a:prstGeom>
              <a:noFill/>
              <a:ln w="12700" cap="rnd">
                <a:solidFill>
                  <a:srgbClr val="1E9B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86" name="Oval 93">
                <a:extLst>
                  <a:ext uri="{FF2B5EF4-FFF2-40B4-BE49-F238E27FC236}">
                    <a16:creationId xmlns:a16="http://schemas.microsoft.com/office/drawing/2014/main" id="{0907233D-32BB-4B0B-81AF-DD1040EB7A01}"/>
                  </a:ext>
                </a:extLst>
              </p:cNvPr>
              <p:cNvSpPr>
                <a:spLocks noChangeArrowheads="1"/>
              </p:cNvSpPr>
              <p:nvPr/>
            </p:nvSpPr>
            <p:spPr bwMode="auto">
              <a:xfrm>
                <a:off x="-1566863" y="2827338"/>
                <a:ext cx="212725" cy="212725"/>
              </a:xfrm>
              <a:prstGeom prst="ellipse">
                <a:avLst/>
              </a:prstGeom>
              <a:noFill/>
              <a:ln w="12700" cap="rnd">
                <a:solidFill>
                  <a:srgbClr val="1E9B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87" name="Oval 94">
                <a:extLst>
                  <a:ext uri="{FF2B5EF4-FFF2-40B4-BE49-F238E27FC236}">
                    <a16:creationId xmlns:a16="http://schemas.microsoft.com/office/drawing/2014/main" id="{A956010F-6B50-43C0-B210-BC0789ACB634}"/>
                  </a:ext>
                </a:extLst>
              </p:cNvPr>
              <p:cNvSpPr>
                <a:spLocks noChangeArrowheads="1"/>
              </p:cNvSpPr>
              <p:nvPr/>
            </p:nvSpPr>
            <p:spPr bwMode="auto">
              <a:xfrm>
                <a:off x="-1250950" y="2827338"/>
                <a:ext cx="212725" cy="212725"/>
              </a:xfrm>
              <a:prstGeom prst="ellipse">
                <a:avLst/>
              </a:prstGeom>
              <a:noFill/>
              <a:ln w="12700" cap="rnd">
                <a:solidFill>
                  <a:srgbClr val="1E9B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88" name="Oval 95">
                <a:extLst>
                  <a:ext uri="{FF2B5EF4-FFF2-40B4-BE49-F238E27FC236}">
                    <a16:creationId xmlns:a16="http://schemas.microsoft.com/office/drawing/2014/main" id="{B0690BE0-8445-4B74-8D78-CE6C5308B7FE}"/>
                  </a:ext>
                </a:extLst>
              </p:cNvPr>
              <p:cNvSpPr>
                <a:spLocks noChangeArrowheads="1"/>
              </p:cNvSpPr>
              <p:nvPr/>
            </p:nvSpPr>
            <p:spPr bwMode="auto">
              <a:xfrm>
                <a:off x="-1724025" y="2541588"/>
                <a:ext cx="212725" cy="212725"/>
              </a:xfrm>
              <a:prstGeom prst="ellipse">
                <a:avLst/>
              </a:prstGeom>
              <a:noFill/>
              <a:ln w="12700" cap="rnd">
                <a:solidFill>
                  <a:srgbClr val="1E9B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89" name="Oval 96">
                <a:extLst>
                  <a:ext uri="{FF2B5EF4-FFF2-40B4-BE49-F238E27FC236}">
                    <a16:creationId xmlns:a16="http://schemas.microsoft.com/office/drawing/2014/main" id="{269BD637-C03D-4AF5-8627-8FBDC0085EFA}"/>
                  </a:ext>
                </a:extLst>
              </p:cNvPr>
              <p:cNvSpPr>
                <a:spLocks noChangeArrowheads="1"/>
              </p:cNvSpPr>
              <p:nvPr/>
            </p:nvSpPr>
            <p:spPr bwMode="auto">
              <a:xfrm>
                <a:off x="-1724025" y="3690938"/>
                <a:ext cx="212725" cy="212725"/>
              </a:xfrm>
              <a:prstGeom prst="ellipse">
                <a:avLst/>
              </a:prstGeom>
              <a:noFill/>
              <a:ln w="12700" cap="rnd">
                <a:solidFill>
                  <a:srgbClr val="1E9B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90" name="Oval 97">
                <a:extLst>
                  <a:ext uri="{FF2B5EF4-FFF2-40B4-BE49-F238E27FC236}">
                    <a16:creationId xmlns:a16="http://schemas.microsoft.com/office/drawing/2014/main" id="{26D1D79A-0163-4625-9E3A-E56673D3BE5D}"/>
                  </a:ext>
                </a:extLst>
              </p:cNvPr>
              <p:cNvSpPr>
                <a:spLocks noChangeArrowheads="1"/>
              </p:cNvSpPr>
              <p:nvPr/>
            </p:nvSpPr>
            <p:spPr bwMode="auto">
              <a:xfrm>
                <a:off x="-1724025" y="3402013"/>
                <a:ext cx="212725" cy="212725"/>
              </a:xfrm>
              <a:prstGeom prst="ellipse">
                <a:avLst/>
              </a:prstGeom>
              <a:noFill/>
              <a:ln w="12700" cap="rnd">
                <a:solidFill>
                  <a:srgbClr val="1E9BD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91" name="Line 98">
                <a:extLst>
                  <a:ext uri="{FF2B5EF4-FFF2-40B4-BE49-F238E27FC236}">
                    <a16:creationId xmlns:a16="http://schemas.microsoft.com/office/drawing/2014/main" id="{09096F70-836B-4E5A-85AE-F1F3D54F0427}"/>
                  </a:ext>
                </a:extLst>
              </p:cNvPr>
              <p:cNvSpPr>
                <a:spLocks noChangeShapeType="1"/>
              </p:cNvSpPr>
              <p:nvPr/>
            </p:nvSpPr>
            <p:spPr bwMode="auto">
              <a:xfrm flipH="1">
                <a:off x="-2420938" y="3427413"/>
                <a:ext cx="646113" cy="0"/>
              </a:xfrm>
              <a:prstGeom prst="line">
                <a:avLst/>
              </a:prstGeom>
              <a:noFill/>
              <a:ln w="12700" cap="rnd">
                <a:solidFill>
                  <a:srgbClr val="1E9BD7"/>
                </a:solidFill>
                <a:prstDash val="solid"/>
                <a:miter lim="800000"/>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92" name="Line 99">
                <a:extLst>
                  <a:ext uri="{FF2B5EF4-FFF2-40B4-BE49-F238E27FC236}">
                    <a16:creationId xmlns:a16="http://schemas.microsoft.com/office/drawing/2014/main" id="{532DA8A8-322F-4BD2-9B9B-5CB3F84C9DDC}"/>
                  </a:ext>
                </a:extLst>
              </p:cNvPr>
              <p:cNvSpPr>
                <a:spLocks noChangeShapeType="1"/>
              </p:cNvSpPr>
              <p:nvPr/>
            </p:nvSpPr>
            <p:spPr bwMode="auto">
              <a:xfrm flipH="1">
                <a:off x="-1460500" y="3427413"/>
                <a:ext cx="642938" cy="0"/>
              </a:xfrm>
              <a:prstGeom prst="line">
                <a:avLst/>
              </a:prstGeom>
              <a:noFill/>
              <a:ln w="12700" cap="rnd">
                <a:solidFill>
                  <a:srgbClr val="1E9BD7"/>
                </a:solidFill>
                <a:prstDash val="solid"/>
                <a:miter lim="800000"/>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grpSp>
      </p:grpSp>
      <p:grpSp>
        <p:nvGrpSpPr>
          <p:cNvPr id="93" name="Group 92">
            <a:extLst>
              <a:ext uri="{FF2B5EF4-FFF2-40B4-BE49-F238E27FC236}">
                <a16:creationId xmlns:a16="http://schemas.microsoft.com/office/drawing/2014/main" id="{F4E97A7F-4D3E-4366-AAB8-B86DB4169439}"/>
              </a:ext>
            </a:extLst>
          </p:cNvPr>
          <p:cNvGrpSpPr/>
          <p:nvPr/>
        </p:nvGrpSpPr>
        <p:grpSpPr>
          <a:xfrm>
            <a:off x="8980424" y="5276259"/>
            <a:ext cx="1720910" cy="1720910"/>
            <a:chOff x="4086222" y="2384167"/>
            <a:chExt cx="1312990" cy="1312990"/>
          </a:xfrm>
        </p:grpSpPr>
        <p:sp>
          <p:nvSpPr>
            <p:cNvPr id="94" name="Oval 93">
              <a:extLst>
                <a:ext uri="{FF2B5EF4-FFF2-40B4-BE49-F238E27FC236}">
                  <a16:creationId xmlns:a16="http://schemas.microsoft.com/office/drawing/2014/main" id="{34DC21AD-236F-4F96-B2B0-C041EB70A827}"/>
                </a:ext>
              </a:extLst>
            </p:cNvPr>
            <p:cNvSpPr/>
            <p:nvPr/>
          </p:nvSpPr>
          <p:spPr>
            <a:xfrm>
              <a:off x="4086222" y="2384167"/>
              <a:ext cx="1312990" cy="1312990"/>
            </a:xfrm>
            <a:prstGeom prst="ellipse">
              <a:avLst/>
            </a:prstGeom>
            <a:solidFill>
              <a:schemeClr val="bg1"/>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3200" dirty="0" err="1">
                <a:solidFill>
                  <a:prstClr val="white"/>
                </a:solidFill>
                <a:latin typeface="Arial"/>
              </a:endParaRPr>
            </a:p>
          </p:txBody>
        </p:sp>
        <p:grpSp>
          <p:nvGrpSpPr>
            <p:cNvPr id="95" name="Group 94">
              <a:extLst>
                <a:ext uri="{FF2B5EF4-FFF2-40B4-BE49-F238E27FC236}">
                  <a16:creationId xmlns:a16="http://schemas.microsoft.com/office/drawing/2014/main" id="{665E166D-C714-4A6B-96FD-BDB508245009}"/>
                </a:ext>
              </a:extLst>
            </p:cNvPr>
            <p:cNvGrpSpPr/>
            <p:nvPr/>
          </p:nvGrpSpPr>
          <p:grpSpPr>
            <a:xfrm>
              <a:off x="4187609" y="2507087"/>
              <a:ext cx="1105273" cy="1075163"/>
              <a:chOff x="-1730375" y="2970213"/>
              <a:chExt cx="1398588" cy="1360488"/>
            </a:xfrm>
          </p:grpSpPr>
          <p:sp>
            <p:nvSpPr>
              <p:cNvPr id="96" name="Freeform 104">
                <a:extLst>
                  <a:ext uri="{FF2B5EF4-FFF2-40B4-BE49-F238E27FC236}">
                    <a16:creationId xmlns:a16="http://schemas.microsoft.com/office/drawing/2014/main" id="{BC18F984-78CA-405E-89C1-00C47FAA52B7}"/>
                  </a:ext>
                </a:extLst>
              </p:cNvPr>
              <p:cNvSpPr>
                <a:spLocks/>
              </p:cNvSpPr>
              <p:nvPr/>
            </p:nvSpPr>
            <p:spPr bwMode="auto">
              <a:xfrm>
                <a:off x="-1223963" y="2970213"/>
                <a:ext cx="390525" cy="722313"/>
              </a:xfrm>
              <a:custGeom>
                <a:avLst/>
                <a:gdLst>
                  <a:gd name="T0" fmla="*/ 46 w 92"/>
                  <a:gd name="T1" fmla="*/ 0 h 170"/>
                  <a:gd name="T2" fmla="*/ 0 w 92"/>
                  <a:gd name="T3" fmla="*/ 59 h 170"/>
                  <a:gd name="T4" fmla="*/ 0 w 92"/>
                  <a:gd name="T5" fmla="*/ 59 h 170"/>
                  <a:gd name="T6" fmla="*/ 0 w 92"/>
                  <a:gd name="T7" fmla="*/ 59 h 170"/>
                  <a:gd name="T8" fmla="*/ 23 w 92"/>
                  <a:gd name="T9" fmla="*/ 59 h 170"/>
                  <a:gd name="T10" fmla="*/ 23 w 92"/>
                  <a:gd name="T11" fmla="*/ 139 h 170"/>
                  <a:gd name="T12" fmla="*/ 46 w 92"/>
                  <a:gd name="T13" fmla="*/ 170 h 170"/>
                  <a:gd name="T14" fmla="*/ 69 w 92"/>
                  <a:gd name="T15" fmla="*/ 139 h 170"/>
                  <a:gd name="T16" fmla="*/ 69 w 92"/>
                  <a:gd name="T17" fmla="*/ 59 h 170"/>
                  <a:gd name="T18" fmla="*/ 92 w 92"/>
                  <a:gd name="T19" fmla="*/ 59 h 170"/>
                  <a:gd name="T20" fmla="*/ 46 w 92"/>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70">
                    <a:moveTo>
                      <a:pt x="46" y="0"/>
                    </a:moveTo>
                    <a:cubicBezTo>
                      <a:pt x="0" y="59"/>
                      <a:pt x="0" y="59"/>
                      <a:pt x="0" y="59"/>
                    </a:cubicBezTo>
                    <a:cubicBezTo>
                      <a:pt x="0" y="59"/>
                      <a:pt x="0" y="59"/>
                      <a:pt x="0" y="59"/>
                    </a:cubicBezTo>
                    <a:cubicBezTo>
                      <a:pt x="0" y="59"/>
                      <a:pt x="0" y="59"/>
                      <a:pt x="0" y="59"/>
                    </a:cubicBezTo>
                    <a:cubicBezTo>
                      <a:pt x="23" y="59"/>
                      <a:pt x="23" y="59"/>
                      <a:pt x="23" y="59"/>
                    </a:cubicBezTo>
                    <a:cubicBezTo>
                      <a:pt x="23" y="86"/>
                      <a:pt x="23" y="113"/>
                      <a:pt x="23" y="139"/>
                    </a:cubicBezTo>
                    <a:cubicBezTo>
                      <a:pt x="46" y="170"/>
                      <a:pt x="46" y="170"/>
                      <a:pt x="46" y="170"/>
                    </a:cubicBezTo>
                    <a:cubicBezTo>
                      <a:pt x="69" y="139"/>
                      <a:pt x="69" y="139"/>
                      <a:pt x="69" y="139"/>
                    </a:cubicBezTo>
                    <a:cubicBezTo>
                      <a:pt x="69" y="59"/>
                      <a:pt x="69" y="59"/>
                      <a:pt x="69" y="59"/>
                    </a:cubicBezTo>
                    <a:cubicBezTo>
                      <a:pt x="92" y="59"/>
                      <a:pt x="92" y="59"/>
                      <a:pt x="92" y="59"/>
                    </a:cubicBezTo>
                    <a:cubicBezTo>
                      <a:pt x="46" y="0"/>
                      <a:pt x="46" y="0"/>
                      <a:pt x="46" y="0"/>
                    </a:cubicBezTo>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97" name="Freeform 105">
                <a:extLst>
                  <a:ext uri="{FF2B5EF4-FFF2-40B4-BE49-F238E27FC236}">
                    <a16:creationId xmlns:a16="http://schemas.microsoft.com/office/drawing/2014/main" id="{B86DCC12-8D2E-48EE-A2A6-A82A29518FF5}"/>
                  </a:ext>
                </a:extLst>
              </p:cNvPr>
              <p:cNvSpPr>
                <a:spLocks/>
              </p:cNvSpPr>
              <p:nvPr/>
            </p:nvSpPr>
            <p:spPr bwMode="auto">
              <a:xfrm>
                <a:off x="-1117600" y="3471863"/>
                <a:ext cx="785813" cy="858838"/>
              </a:xfrm>
              <a:custGeom>
                <a:avLst/>
                <a:gdLst>
                  <a:gd name="T0" fmla="*/ 0 w 185"/>
                  <a:gd name="T1" fmla="*/ 202 h 202"/>
                  <a:gd name="T2" fmla="*/ 0 w 185"/>
                  <a:gd name="T3" fmla="*/ 165 h 202"/>
                  <a:gd name="T4" fmla="*/ 139 w 185"/>
                  <a:gd name="T5" fmla="*/ 26 h 202"/>
                  <a:gd name="T6" fmla="*/ 139 w 185"/>
                  <a:gd name="T7" fmla="*/ 26 h 202"/>
                  <a:gd name="T8" fmla="*/ 139 w 185"/>
                  <a:gd name="T9" fmla="*/ 0 h 202"/>
                  <a:gd name="T10" fmla="*/ 185 w 185"/>
                  <a:gd name="T11" fmla="*/ 50 h 202"/>
                  <a:gd name="T12" fmla="*/ 139 w 185"/>
                  <a:gd name="T13" fmla="*/ 99 h 202"/>
                  <a:gd name="T14" fmla="*/ 139 w 185"/>
                  <a:gd name="T15" fmla="*/ 73 h 202"/>
                  <a:gd name="T16" fmla="*/ 139 w 185"/>
                  <a:gd name="T17" fmla="*/ 73 h 202"/>
                  <a:gd name="T18" fmla="*/ 46 w 185"/>
                  <a:gd name="T19" fmla="*/ 165 h 202"/>
                  <a:gd name="T20" fmla="*/ 46 w 185"/>
                  <a:gd name="T21" fmla="*/ 202 h 202"/>
                  <a:gd name="T22" fmla="*/ 0 w 185"/>
                  <a:gd name="T2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202">
                    <a:moveTo>
                      <a:pt x="0" y="202"/>
                    </a:moveTo>
                    <a:cubicBezTo>
                      <a:pt x="0" y="165"/>
                      <a:pt x="0" y="165"/>
                      <a:pt x="0" y="165"/>
                    </a:cubicBezTo>
                    <a:cubicBezTo>
                      <a:pt x="0" y="89"/>
                      <a:pt x="62" y="26"/>
                      <a:pt x="139" y="26"/>
                    </a:cubicBezTo>
                    <a:cubicBezTo>
                      <a:pt x="139" y="26"/>
                      <a:pt x="139" y="26"/>
                      <a:pt x="139" y="26"/>
                    </a:cubicBezTo>
                    <a:cubicBezTo>
                      <a:pt x="139" y="0"/>
                      <a:pt x="139" y="0"/>
                      <a:pt x="139" y="0"/>
                    </a:cubicBezTo>
                    <a:cubicBezTo>
                      <a:pt x="185" y="50"/>
                      <a:pt x="185" y="50"/>
                      <a:pt x="185" y="50"/>
                    </a:cubicBezTo>
                    <a:cubicBezTo>
                      <a:pt x="139" y="99"/>
                      <a:pt x="139" y="99"/>
                      <a:pt x="139" y="99"/>
                    </a:cubicBezTo>
                    <a:cubicBezTo>
                      <a:pt x="139" y="73"/>
                      <a:pt x="139" y="73"/>
                      <a:pt x="139" y="73"/>
                    </a:cubicBezTo>
                    <a:cubicBezTo>
                      <a:pt x="139" y="73"/>
                      <a:pt x="139" y="73"/>
                      <a:pt x="139" y="73"/>
                    </a:cubicBezTo>
                    <a:cubicBezTo>
                      <a:pt x="88" y="73"/>
                      <a:pt x="46" y="114"/>
                      <a:pt x="46" y="165"/>
                    </a:cubicBezTo>
                    <a:cubicBezTo>
                      <a:pt x="46" y="202"/>
                      <a:pt x="46" y="202"/>
                      <a:pt x="46" y="202"/>
                    </a:cubicBezTo>
                    <a:cubicBezTo>
                      <a:pt x="0" y="202"/>
                      <a:pt x="0" y="202"/>
                      <a:pt x="0" y="202"/>
                    </a:cubicBez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98" name="Freeform 106">
                <a:extLst>
                  <a:ext uri="{FF2B5EF4-FFF2-40B4-BE49-F238E27FC236}">
                    <a16:creationId xmlns:a16="http://schemas.microsoft.com/office/drawing/2014/main" id="{25339CD8-5A4D-4D9B-A9EA-D28C230DCCDA}"/>
                  </a:ext>
                </a:extLst>
              </p:cNvPr>
              <p:cNvSpPr>
                <a:spLocks/>
              </p:cNvSpPr>
              <p:nvPr/>
            </p:nvSpPr>
            <p:spPr bwMode="auto">
              <a:xfrm>
                <a:off x="-1730375" y="3408363"/>
                <a:ext cx="666750" cy="549275"/>
              </a:xfrm>
              <a:custGeom>
                <a:avLst/>
                <a:gdLst>
                  <a:gd name="T0" fmla="*/ 157 w 157"/>
                  <a:gd name="T1" fmla="*/ 81 h 129"/>
                  <a:gd name="T2" fmla="*/ 47 w 157"/>
                  <a:gd name="T3" fmla="*/ 26 h 129"/>
                  <a:gd name="T4" fmla="*/ 47 w 157"/>
                  <a:gd name="T5" fmla="*/ 26 h 129"/>
                  <a:gd name="T6" fmla="*/ 47 w 157"/>
                  <a:gd name="T7" fmla="*/ 0 h 129"/>
                  <a:gd name="T8" fmla="*/ 0 w 157"/>
                  <a:gd name="T9" fmla="*/ 50 h 129"/>
                  <a:gd name="T10" fmla="*/ 47 w 157"/>
                  <a:gd name="T11" fmla="*/ 99 h 129"/>
                  <a:gd name="T12" fmla="*/ 47 w 157"/>
                  <a:gd name="T13" fmla="*/ 73 h 129"/>
                  <a:gd name="T14" fmla="*/ 47 w 157"/>
                  <a:gd name="T15" fmla="*/ 73 h 129"/>
                  <a:gd name="T16" fmla="*/ 139 w 157"/>
                  <a:gd name="T17" fmla="*/ 129 h 129"/>
                  <a:gd name="T18" fmla="*/ 157 w 157"/>
                  <a:gd name="T19" fmla="*/ 8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29">
                    <a:moveTo>
                      <a:pt x="157" y="81"/>
                    </a:moveTo>
                    <a:cubicBezTo>
                      <a:pt x="131" y="48"/>
                      <a:pt x="91" y="26"/>
                      <a:pt x="47" y="26"/>
                    </a:cubicBezTo>
                    <a:cubicBezTo>
                      <a:pt x="47" y="26"/>
                      <a:pt x="47" y="26"/>
                      <a:pt x="47" y="26"/>
                    </a:cubicBezTo>
                    <a:cubicBezTo>
                      <a:pt x="47" y="0"/>
                      <a:pt x="47" y="0"/>
                      <a:pt x="47" y="0"/>
                    </a:cubicBezTo>
                    <a:cubicBezTo>
                      <a:pt x="0" y="50"/>
                      <a:pt x="0" y="50"/>
                      <a:pt x="0" y="50"/>
                    </a:cubicBezTo>
                    <a:cubicBezTo>
                      <a:pt x="47" y="99"/>
                      <a:pt x="47" y="99"/>
                      <a:pt x="47" y="99"/>
                    </a:cubicBezTo>
                    <a:cubicBezTo>
                      <a:pt x="47" y="73"/>
                      <a:pt x="47" y="73"/>
                      <a:pt x="47" y="73"/>
                    </a:cubicBezTo>
                    <a:cubicBezTo>
                      <a:pt x="47" y="73"/>
                      <a:pt x="47" y="73"/>
                      <a:pt x="47" y="73"/>
                    </a:cubicBezTo>
                    <a:cubicBezTo>
                      <a:pt x="90" y="73"/>
                      <a:pt x="129" y="89"/>
                      <a:pt x="139" y="129"/>
                    </a:cubicBezTo>
                    <a:lnTo>
                      <a:pt x="157" y="81"/>
                    </a:lnTo>
                    <a:close/>
                  </a:path>
                </a:pathLst>
              </a:custGeom>
              <a:noFill/>
              <a:ln w="1270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grpSp>
      </p:grpSp>
      <p:grpSp>
        <p:nvGrpSpPr>
          <p:cNvPr id="99" name="Group 98">
            <a:extLst>
              <a:ext uri="{FF2B5EF4-FFF2-40B4-BE49-F238E27FC236}">
                <a16:creationId xmlns:a16="http://schemas.microsoft.com/office/drawing/2014/main" id="{D96B78F5-0DDB-4DED-BACF-69AD5C2CCB2F}"/>
              </a:ext>
            </a:extLst>
          </p:cNvPr>
          <p:cNvGrpSpPr/>
          <p:nvPr/>
        </p:nvGrpSpPr>
        <p:grpSpPr>
          <a:xfrm>
            <a:off x="13613984" y="5276259"/>
            <a:ext cx="1720910" cy="1720910"/>
            <a:chOff x="6787570" y="2384167"/>
            <a:chExt cx="1312990" cy="1312990"/>
          </a:xfrm>
        </p:grpSpPr>
        <p:sp>
          <p:nvSpPr>
            <p:cNvPr id="100" name="Oval 99">
              <a:extLst>
                <a:ext uri="{FF2B5EF4-FFF2-40B4-BE49-F238E27FC236}">
                  <a16:creationId xmlns:a16="http://schemas.microsoft.com/office/drawing/2014/main" id="{C603D374-A681-4ABB-A809-1C14D8E11FA9}"/>
                </a:ext>
              </a:extLst>
            </p:cNvPr>
            <p:cNvSpPr/>
            <p:nvPr/>
          </p:nvSpPr>
          <p:spPr>
            <a:xfrm>
              <a:off x="6787570" y="2384167"/>
              <a:ext cx="1312990" cy="1312990"/>
            </a:xfrm>
            <a:prstGeom prst="ellipse">
              <a:avLst/>
            </a:prstGeom>
            <a:solidFill>
              <a:schemeClr val="bg1"/>
            </a:solid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3200" dirty="0" err="1">
                <a:solidFill>
                  <a:prstClr val="white"/>
                </a:solidFill>
                <a:latin typeface="Arial"/>
              </a:endParaRPr>
            </a:p>
          </p:txBody>
        </p:sp>
        <p:grpSp>
          <p:nvGrpSpPr>
            <p:cNvPr id="101" name="Group 100">
              <a:extLst>
                <a:ext uri="{FF2B5EF4-FFF2-40B4-BE49-F238E27FC236}">
                  <a16:creationId xmlns:a16="http://schemas.microsoft.com/office/drawing/2014/main" id="{737491DF-2D5E-444B-B289-B0D18B2CA083}"/>
                </a:ext>
              </a:extLst>
            </p:cNvPr>
            <p:cNvGrpSpPr/>
            <p:nvPr/>
          </p:nvGrpSpPr>
          <p:grpSpPr>
            <a:xfrm>
              <a:off x="7096828" y="2529765"/>
              <a:ext cx="574906" cy="1099764"/>
              <a:chOff x="-1776413" y="3211513"/>
              <a:chExt cx="711201" cy="1360488"/>
            </a:xfrm>
          </p:grpSpPr>
          <p:sp>
            <p:nvSpPr>
              <p:cNvPr id="102" name="Freeform 111">
                <a:extLst>
                  <a:ext uri="{FF2B5EF4-FFF2-40B4-BE49-F238E27FC236}">
                    <a16:creationId xmlns:a16="http://schemas.microsoft.com/office/drawing/2014/main" id="{4BC88193-C27D-4778-B73C-F4B6021ACA28}"/>
                  </a:ext>
                </a:extLst>
              </p:cNvPr>
              <p:cNvSpPr>
                <a:spLocks/>
              </p:cNvSpPr>
              <p:nvPr/>
            </p:nvSpPr>
            <p:spPr bwMode="auto">
              <a:xfrm>
                <a:off x="-1606550" y="3211513"/>
                <a:ext cx="541338" cy="884238"/>
              </a:xfrm>
              <a:custGeom>
                <a:avLst/>
                <a:gdLst>
                  <a:gd name="T0" fmla="*/ 95 w 127"/>
                  <a:gd name="T1" fmla="*/ 194 h 208"/>
                  <a:gd name="T2" fmla="*/ 127 w 127"/>
                  <a:gd name="T3" fmla="*/ 127 h 208"/>
                  <a:gd name="T4" fmla="*/ 63 w 127"/>
                  <a:gd name="T5" fmla="*/ 0 h 208"/>
                  <a:gd name="T6" fmla="*/ 0 w 127"/>
                  <a:gd name="T7" fmla="*/ 127 h 208"/>
                  <a:gd name="T8" fmla="*/ 63 w 127"/>
                  <a:gd name="T9" fmla="*/ 208 h 208"/>
                </a:gdLst>
                <a:ahLst/>
                <a:cxnLst>
                  <a:cxn ang="0">
                    <a:pos x="T0" y="T1"/>
                  </a:cxn>
                  <a:cxn ang="0">
                    <a:pos x="T2" y="T3"/>
                  </a:cxn>
                  <a:cxn ang="0">
                    <a:pos x="T4" y="T5"/>
                  </a:cxn>
                  <a:cxn ang="0">
                    <a:pos x="T6" y="T7"/>
                  </a:cxn>
                  <a:cxn ang="0">
                    <a:pos x="T8" y="T9"/>
                  </a:cxn>
                </a:cxnLst>
                <a:rect l="0" t="0" r="r" b="b"/>
                <a:pathLst>
                  <a:path w="127" h="208">
                    <a:moveTo>
                      <a:pt x="95" y="194"/>
                    </a:moveTo>
                    <a:cubicBezTo>
                      <a:pt x="114" y="180"/>
                      <a:pt x="127" y="159"/>
                      <a:pt x="127" y="127"/>
                    </a:cubicBezTo>
                    <a:cubicBezTo>
                      <a:pt x="127" y="74"/>
                      <a:pt x="81" y="16"/>
                      <a:pt x="63" y="0"/>
                    </a:cubicBezTo>
                    <a:cubicBezTo>
                      <a:pt x="46" y="16"/>
                      <a:pt x="0" y="74"/>
                      <a:pt x="0" y="127"/>
                    </a:cubicBezTo>
                    <a:cubicBezTo>
                      <a:pt x="0" y="174"/>
                      <a:pt x="29" y="199"/>
                      <a:pt x="63" y="208"/>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103" name="Line 112">
                <a:extLst>
                  <a:ext uri="{FF2B5EF4-FFF2-40B4-BE49-F238E27FC236}">
                    <a16:creationId xmlns:a16="http://schemas.microsoft.com/office/drawing/2014/main" id="{87FC7436-DA10-4129-A3D8-55C5B4447B99}"/>
                  </a:ext>
                </a:extLst>
              </p:cNvPr>
              <p:cNvSpPr>
                <a:spLocks noChangeShapeType="1"/>
              </p:cNvSpPr>
              <p:nvPr/>
            </p:nvSpPr>
            <p:spPr bwMode="auto">
              <a:xfrm>
                <a:off x="-1338263" y="3449638"/>
                <a:ext cx="0" cy="1122363"/>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104" name="Line 113">
                <a:extLst>
                  <a:ext uri="{FF2B5EF4-FFF2-40B4-BE49-F238E27FC236}">
                    <a16:creationId xmlns:a16="http://schemas.microsoft.com/office/drawing/2014/main" id="{5B2CAC77-E0E7-462F-83B6-5D6E92F791E4}"/>
                  </a:ext>
                </a:extLst>
              </p:cNvPr>
              <p:cNvSpPr>
                <a:spLocks noChangeShapeType="1"/>
              </p:cNvSpPr>
              <p:nvPr/>
            </p:nvSpPr>
            <p:spPr bwMode="auto">
              <a:xfrm flipV="1">
                <a:off x="-1325563" y="3492501"/>
                <a:ext cx="187325" cy="187325"/>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105" name="Line 114">
                <a:extLst>
                  <a:ext uri="{FF2B5EF4-FFF2-40B4-BE49-F238E27FC236}">
                    <a16:creationId xmlns:a16="http://schemas.microsoft.com/office/drawing/2014/main" id="{E1AEF6AC-C4B7-47E4-B524-3ECDC3D9BD27}"/>
                  </a:ext>
                </a:extLst>
              </p:cNvPr>
              <p:cNvSpPr>
                <a:spLocks noChangeShapeType="1"/>
              </p:cNvSpPr>
              <p:nvPr/>
            </p:nvSpPr>
            <p:spPr bwMode="auto">
              <a:xfrm flipV="1">
                <a:off x="-1325563" y="3657601"/>
                <a:ext cx="230188" cy="234950"/>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106" name="Freeform 115">
                <a:extLst>
                  <a:ext uri="{FF2B5EF4-FFF2-40B4-BE49-F238E27FC236}">
                    <a16:creationId xmlns:a16="http://schemas.microsoft.com/office/drawing/2014/main" id="{310AE2FD-E347-4B26-85F6-03D0FB502312}"/>
                  </a:ext>
                </a:extLst>
              </p:cNvPr>
              <p:cNvSpPr>
                <a:spLocks/>
              </p:cNvSpPr>
              <p:nvPr/>
            </p:nvSpPr>
            <p:spPr bwMode="auto">
              <a:xfrm>
                <a:off x="-1776413" y="4164013"/>
                <a:ext cx="361950" cy="217488"/>
              </a:xfrm>
              <a:custGeom>
                <a:avLst/>
                <a:gdLst>
                  <a:gd name="T0" fmla="*/ 85 w 85"/>
                  <a:gd name="T1" fmla="*/ 26 h 51"/>
                  <a:gd name="T2" fmla="*/ 52 w 85"/>
                  <a:gd name="T3" fmla="*/ 0 h 51"/>
                  <a:gd name="T4" fmla="*/ 0 w 85"/>
                  <a:gd name="T5" fmla="*/ 26 h 51"/>
                  <a:gd name="T6" fmla="*/ 52 w 85"/>
                  <a:gd name="T7" fmla="*/ 51 h 51"/>
                  <a:gd name="T8" fmla="*/ 85 w 85"/>
                  <a:gd name="T9" fmla="*/ 26 h 51"/>
                </a:gdLst>
                <a:ahLst/>
                <a:cxnLst>
                  <a:cxn ang="0">
                    <a:pos x="T0" y="T1"/>
                  </a:cxn>
                  <a:cxn ang="0">
                    <a:pos x="T2" y="T3"/>
                  </a:cxn>
                  <a:cxn ang="0">
                    <a:pos x="T4" y="T5"/>
                  </a:cxn>
                  <a:cxn ang="0">
                    <a:pos x="T6" y="T7"/>
                  </a:cxn>
                  <a:cxn ang="0">
                    <a:pos x="T8" y="T9"/>
                  </a:cxn>
                </a:cxnLst>
                <a:rect l="0" t="0" r="r" b="b"/>
                <a:pathLst>
                  <a:path w="85" h="51">
                    <a:moveTo>
                      <a:pt x="85" y="26"/>
                    </a:moveTo>
                    <a:cubicBezTo>
                      <a:pt x="80" y="14"/>
                      <a:pt x="75" y="0"/>
                      <a:pt x="52" y="0"/>
                    </a:cubicBezTo>
                    <a:cubicBezTo>
                      <a:pt x="30" y="0"/>
                      <a:pt x="7" y="18"/>
                      <a:pt x="0" y="26"/>
                    </a:cubicBezTo>
                    <a:cubicBezTo>
                      <a:pt x="7" y="33"/>
                      <a:pt x="30" y="51"/>
                      <a:pt x="52" y="51"/>
                    </a:cubicBezTo>
                    <a:cubicBezTo>
                      <a:pt x="71" y="51"/>
                      <a:pt x="81" y="40"/>
                      <a:pt x="85" y="26"/>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107" name="Line 116">
                <a:extLst>
                  <a:ext uri="{FF2B5EF4-FFF2-40B4-BE49-F238E27FC236}">
                    <a16:creationId xmlns:a16="http://schemas.microsoft.com/office/drawing/2014/main" id="{7D974840-39BB-404A-B6AC-0BD54C40207A}"/>
                  </a:ext>
                </a:extLst>
              </p:cNvPr>
              <p:cNvSpPr>
                <a:spLocks noChangeShapeType="1"/>
              </p:cNvSpPr>
              <p:nvPr/>
            </p:nvSpPr>
            <p:spPr bwMode="auto">
              <a:xfrm>
                <a:off x="-1606550" y="4275138"/>
                <a:ext cx="268288" cy="0"/>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grpSp>
      </p:grpSp>
      <p:grpSp>
        <p:nvGrpSpPr>
          <p:cNvPr id="108" name="Group 107">
            <a:extLst>
              <a:ext uri="{FF2B5EF4-FFF2-40B4-BE49-F238E27FC236}">
                <a16:creationId xmlns:a16="http://schemas.microsoft.com/office/drawing/2014/main" id="{76766F27-BAAC-4CFF-817D-0CAA3FE23146}"/>
              </a:ext>
            </a:extLst>
          </p:cNvPr>
          <p:cNvGrpSpPr/>
          <p:nvPr/>
        </p:nvGrpSpPr>
        <p:grpSpPr>
          <a:xfrm>
            <a:off x="18247544" y="5276259"/>
            <a:ext cx="1720910" cy="1720910"/>
            <a:chOff x="9754048" y="2384167"/>
            <a:chExt cx="1312990" cy="1312990"/>
          </a:xfrm>
        </p:grpSpPr>
        <p:sp>
          <p:nvSpPr>
            <p:cNvPr id="109" name="Oval 108">
              <a:extLst>
                <a:ext uri="{FF2B5EF4-FFF2-40B4-BE49-F238E27FC236}">
                  <a16:creationId xmlns:a16="http://schemas.microsoft.com/office/drawing/2014/main" id="{602CD349-BAA4-4AE7-BDA7-EDB47782372A}"/>
                </a:ext>
              </a:extLst>
            </p:cNvPr>
            <p:cNvSpPr/>
            <p:nvPr/>
          </p:nvSpPr>
          <p:spPr>
            <a:xfrm>
              <a:off x="9754048" y="2384167"/>
              <a:ext cx="1312990" cy="1312990"/>
            </a:xfrm>
            <a:prstGeom prst="ellipse">
              <a:avLst/>
            </a:prstGeom>
            <a:solidFill>
              <a:schemeClr val="bg1"/>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3200" dirty="0" err="1">
                <a:solidFill>
                  <a:prstClr val="white"/>
                </a:solidFill>
                <a:latin typeface="Arial"/>
              </a:endParaRPr>
            </a:p>
          </p:txBody>
        </p:sp>
        <p:grpSp>
          <p:nvGrpSpPr>
            <p:cNvPr id="110" name="Group 109">
              <a:extLst>
                <a:ext uri="{FF2B5EF4-FFF2-40B4-BE49-F238E27FC236}">
                  <a16:creationId xmlns:a16="http://schemas.microsoft.com/office/drawing/2014/main" id="{02DA71C9-D55B-40D8-AA11-57D1082EA007}"/>
                </a:ext>
              </a:extLst>
            </p:cNvPr>
            <p:cNvGrpSpPr/>
            <p:nvPr/>
          </p:nvGrpSpPr>
          <p:grpSpPr>
            <a:xfrm>
              <a:off x="9976030" y="2548920"/>
              <a:ext cx="869026" cy="1023015"/>
              <a:chOff x="-1897063" y="3824288"/>
              <a:chExt cx="1155701" cy="1360488"/>
            </a:xfrm>
          </p:grpSpPr>
          <p:sp>
            <p:nvSpPr>
              <p:cNvPr id="111" name="Freeform 121">
                <a:extLst>
                  <a:ext uri="{FF2B5EF4-FFF2-40B4-BE49-F238E27FC236}">
                    <a16:creationId xmlns:a16="http://schemas.microsoft.com/office/drawing/2014/main" id="{A4A84BEC-3617-4786-B5E7-065394795240}"/>
                  </a:ext>
                </a:extLst>
              </p:cNvPr>
              <p:cNvSpPr>
                <a:spLocks/>
              </p:cNvSpPr>
              <p:nvPr/>
            </p:nvSpPr>
            <p:spPr bwMode="auto">
              <a:xfrm>
                <a:off x="-1825625" y="3824288"/>
                <a:ext cx="1084263" cy="876300"/>
              </a:xfrm>
              <a:custGeom>
                <a:avLst/>
                <a:gdLst>
                  <a:gd name="T0" fmla="*/ 68 w 255"/>
                  <a:gd name="T1" fmla="*/ 206 h 206"/>
                  <a:gd name="T2" fmla="*/ 157 w 255"/>
                  <a:gd name="T3" fmla="*/ 162 h 206"/>
                  <a:gd name="T4" fmla="*/ 255 w 255"/>
                  <a:gd name="T5" fmla="*/ 105 h 206"/>
                  <a:gd name="T6" fmla="*/ 163 w 255"/>
                  <a:gd name="T7" fmla="*/ 86 h 206"/>
                  <a:gd name="T8" fmla="*/ 183 w 255"/>
                  <a:gd name="T9" fmla="*/ 0 h 206"/>
                  <a:gd name="T10" fmla="*/ 47 w 255"/>
                  <a:gd name="T11" fmla="*/ 59 h 206"/>
                  <a:gd name="T12" fmla="*/ 0 w 255"/>
                  <a:gd name="T13" fmla="*/ 96 h 206"/>
                  <a:gd name="T14" fmla="*/ 68 w 255"/>
                  <a:gd name="T15" fmla="*/ 206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206">
                    <a:moveTo>
                      <a:pt x="68" y="206"/>
                    </a:moveTo>
                    <a:cubicBezTo>
                      <a:pt x="111" y="179"/>
                      <a:pt x="95" y="182"/>
                      <a:pt x="157" y="162"/>
                    </a:cubicBezTo>
                    <a:cubicBezTo>
                      <a:pt x="222" y="141"/>
                      <a:pt x="255" y="105"/>
                      <a:pt x="255" y="105"/>
                    </a:cubicBezTo>
                    <a:cubicBezTo>
                      <a:pt x="163" y="86"/>
                      <a:pt x="163" y="86"/>
                      <a:pt x="163" y="86"/>
                    </a:cubicBezTo>
                    <a:cubicBezTo>
                      <a:pt x="183" y="0"/>
                      <a:pt x="183" y="0"/>
                      <a:pt x="183" y="0"/>
                    </a:cubicBezTo>
                    <a:cubicBezTo>
                      <a:pt x="163" y="18"/>
                      <a:pt x="83" y="50"/>
                      <a:pt x="47" y="59"/>
                    </a:cubicBezTo>
                    <a:cubicBezTo>
                      <a:pt x="11" y="68"/>
                      <a:pt x="0" y="96"/>
                      <a:pt x="0" y="96"/>
                    </a:cubicBezTo>
                    <a:lnTo>
                      <a:pt x="68" y="206"/>
                    </a:lnTo>
                    <a:close/>
                  </a:path>
                </a:pathLst>
              </a:custGeom>
              <a:noFill/>
              <a:ln w="12700"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112" name="Line 122">
                <a:extLst>
                  <a:ext uri="{FF2B5EF4-FFF2-40B4-BE49-F238E27FC236}">
                    <a16:creationId xmlns:a16="http://schemas.microsoft.com/office/drawing/2014/main" id="{A861969F-EBDE-412C-98E0-60E088697E47}"/>
                  </a:ext>
                </a:extLst>
              </p:cNvPr>
              <p:cNvSpPr>
                <a:spLocks noChangeShapeType="1"/>
              </p:cNvSpPr>
              <p:nvPr/>
            </p:nvSpPr>
            <p:spPr bwMode="auto">
              <a:xfrm>
                <a:off x="-1323975" y="4568826"/>
                <a:ext cx="0" cy="0"/>
              </a:xfrm>
              <a:prstGeom prst="line">
                <a:avLst/>
              </a:prstGeom>
              <a:noFill/>
              <a:ln w="12700"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sp>
            <p:nvSpPr>
              <p:cNvPr id="113" name="Line 123">
                <a:extLst>
                  <a:ext uri="{FF2B5EF4-FFF2-40B4-BE49-F238E27FC236}">
                    <a16:creationId xmlns:a16="http://schemas.microsoft.com/office/drawing/2014/main" id="{806FB165-297D-497D-855D-2A7D03F95533}"/>
                  </a:ext>
                </a:extLst>
              </p:cNvPr>
              <p:cNvSpPr>
                <a:spLocks noChangeShapeType="1"/>
              </p:cNvSpPr>
              <p:nvPr/>
            </p:nvSpPr>
            <p:spPr bwMode="auto">
              <a:xfrm>
                <a:off x="-1897063" y="4292601"/>
                <a:ext cx="527050" cy="892175"/>
              </a:xfrm>
              <a:prstGeom prst="line">
                <a:avLst/>
              </a:prstGeom>
              <a:noFill/>
              <a:ln w="12700"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182880" tIns="91440" rIns="182880" bIns="91440" numCol="1" anchor="t" anchorCtr="0" compatLnSpc="1">
                <a:prstTxWarp prst="textNoShape">
                  <a:avLst/>
                </a:prstTxWarp>
              </a:bodyPr>
              <a:lstStyle/>
              <a:p>
                <a:pPr defTabSz="914400"/>
                <a:endParaRPr lang="en-US" sz="3200">
                  <a:solidFill>
                    <a:srgbClr val="000000"/>
                  </a:solidFill>
                  <a:latin typeface="Arial"/>
                </a:endParaRPr>
              </a:p>
            </p:txBody>
          </p:sp>
        </p:grpSp>
      </p:grpSp>
      <p:sp>
        <p:nvSpPr>
          <p:cNvPr id="114" name="Rectangle 113">
            <a:extLst>
              <a:ext uri="{FF2B5EF4-FFF2-40B4-BE49-F238E27FC236}">
                <a16:creationId xmlns:a16="http://schemas.microsoft.com/office/drawing/2014/main" id="{98927C32-D9B4-4BFA-8922-825CF14D8243}"/>
              </a:ext>
            </a:extLst>
          </p:cNvPr>
          <p:cNvSpPr/>
          <p:nvPr/>
        </p:nvSpPr>
        <p:spPr>
          <a:xfrm>
            <a:off x="3576153" y="3411054"/>
            <a:ext cx="3392360" cy="1200329"/>
          </a:xfrm>
          <a:prstGeom prst="rect">
            <a:avLst/>
          </a:prstGeom>
        </p:spPr>
        <p:txBody>
          <a:bodyPr wrap="square" lIns="0" rIns="0">
            <a:spAutoFit/>
          </a:bodyPr>
          <a:lstStyle/>
          <a:p>
            <a:pPr algn="ctr" defTabSz="914400"/>
            <a:r>
              <a:rPr lang="en-US" sz="2400" dirty="0">
                <a:solidFill>
                  <a:srgbClr val="000000"/>
                </a:solidFill>
                <a:latin typeface="Arial"/>
              </a:rPr>
              <a:t> ...</a:t>
            </a:r>
            <a:r>
              <a:rPr lang="en-US" sz="2400" b="1" dirty="0">
                <a:solidFill>
                  <a:srgbClr val="000000"/>
                </a:solidFill>
                <a:latin typeface="Arial"/>
              </a:rPr>
              <a:t>shaping </a:t>
            </a:r>
            <a:r>
              <a:rPr lang="en-US" sz="2400" dirty="0">
                <a:solidFill>
                  <a:srgbClr val="000000"/>
                </a:solidFill>
                <a:latin typeface="Arial"/>
              </a:rPr>
              <a:t>the available issuer universe with explicit exclusions.</a:t>
            </a:r>
          </a:p>
        </p:txBody>
      </p:sp>
      <p:sp>
        <p:nvSpPr>
          <p:cNvPr id="115" name="Rectangle 114">
            <a:extLst>
              <a:ext uri="{FF2B5EF4-FFF2-40B4-BE49-F238E27FC236}">
                <a16:creationId xmlns:a16="http://schemas.microsoft.com/office/drawing/2014/main" id="{D5F10F91-CD94-4CEB-94F3-4EF8AF407DDE}"/>
              </a:ext>
            </a:extLst>
          </p:cNvPr>
          <p:cNvSpPr/>
          <p:nvPr/>
        </p:nvSpPr>
        <p:spPr>
          <a:xfrm>
            <a:off x="7828198" y="3401628"/>
            <a:ext cx="4025362" cy="1569660"/>
          </a:xfrm>
          <a:prstGeom prst="rect">
            <a:avLst/>
          </a:prstGeom>
        </p:spPr>
        <p:txBody>
          <a:bodyPr wrap="square" lIns="0" rIns="0">
            <a:spAutoFit/>
          </a:bodyPr>
          <a:lstStyle/>
          <a:p>
            <a:pPr algn="ctr" defTabSz="914400"/>
            <a:r>
              <a:rPr lang="en-US" sz="2400" dirty="0">
                <a:solidFill>
                  <a:srgbClr val="000000"/>
                </a:solidFill>
                <a:latin typeface="Arial"/>
              </a:rPr>
              <a:t>…</a:t>
            </a:r>
            <a:r>
              <a:rPr lang="en-US" sz="2400" b="1" dirty="0">
                <a:solidFill>
                  <a:srgbClr val="000000"/>
                </a:solidFill>
                <a:latin typeface="Arial"/>
              </a:rPr>
              <a:t>incorporating</a:t>
            </a:r>
            <a:r>
              <a:rPr lang="en-US" sz="2400" dirty="0">
                <a:solidFill>
                  <a:srgbClr val="000000"/>
                </a:solidFill>
                <a:latin typeface="Arial"/>
              </a:rPr>
              <a:t> an additional responsibility goal along with traditional risk/return.</a:t>
            </a:r>
          </a:p>
        </p:txBody>
      </p:sp>
      <p:sp>
        <p:nvSpPr>
          <p:cNvPr id="116" name="Rectangle 115">
            <a:extLst>
              <a:ext uri="{FF2B5EF4-FFF2-40B4-BE49-F238E27FC236}">
                <a16:creationId xmlns:a16="http://schemas.microsoft.com/office/drawing/2014/main" id="{44E4DB2D-B881-4847-9A5D-5A46C42D9D32}"/>
              </a:ext>
            </a:extLst>
          </p:cNvPr>
          <p:cNvSpPr/>
          <p:nvPr/>
        </p:nvSpPr>
        <p:spPr>
          <a:xfrm>
            <a:off x="12497358" y="3403932"/>
            <a:ext cx="3954162" cy="1569660"/>
          </a:xfrm>
          <a:prstGeom prst="rect">
            <a:avLst/>
          </a:prstGeom>
        </p:spPr>
        <p:txBody>
          <a:bodyPr wrap="square" lIns="0" rIns="0">
            <a:spAutoFit/>
          </a:bodyPr>
          <a:lstStyle/>
          <a:p>
            <a:pPr algn="ctr" defTabSz="914400"/>
            <a:r>
              <a:rPr lang="en-US" sz="2400" dirty="0">
                <a:solidFill>
                  <a:srgbClr val="000000"/>
                </a:solidFill>
                <a:latin typeface="Arial"/>
              </a:rPr>
              <a:t>…</a:t>
            </a:r>
            <a:r>
              <a:rPr lang="en-US" sz="2400" b="1" dirty="0">
                <a:solidFill>
                  <a:srgbClr val="000000"/>
                </a:solidFill>
                <a:latin typeface="Arial"/>
              </a:rPr>
              <a:t>focusing</a:t>
            </a:r>
            <a:r>
              <a:rPr lang="en-US" sz="2400" dirty="0">
                <a:solidFill>
                  <a:srgbClr val="000000"/>
                </a:solidFill>
                <a:latin typeface="Arial"/>
              </a:rPr>
              <a:t> on issuers who</a:t>
            </a:r>
          </a:p>
          <a:p>
            <a:pPr algn="ctr" defTabSz="914400"/>
            <a:r>
              <a:rPr lang="en-US" sz="2400" dirty="0">
                <a:solidFill>
                  <a:srgbClr val="000000"/>
                </a:solidFill>
                <a:latin typeface="Arial"/>
              </a:rPr>
              <a:t>meet present needs without</a:t>
            </a:r>
          </a:p>
          <a:p>
            <a:pPr algn="ctr" defTabSz="914400"/>
            <a:r>
              <a:rPr lang="en-US" sz="2400" dirty="0">
                <a:solidFill>
                  <a:srgbClr val="000000"/>
                </a:solidFill>
                <a:latin typeface="Arial"/>
              </a:rPr>
              <a:t>compromising the well-being</a:t>
            </a:r>
          </a:p>
          <a:p>
            <a:pPr algn="ctr" defTabSz="914400"/>
            <a:r>
              <a:rPr lang="en-US" sz="2400" dirty="0">
                <a:solidFill>
                  <a:srgbClr val="000000"/>
                </a:solidFill>
                <a:latin typeface="Arial"/>
              </a:rPr>
              <a:t>of future generations.</a:t>
            </a:r>
          </a:p>
        </p:txBody>
      </p:sp>
      <p:sp>
        <p:nvSpPr>
          <p:cNvPr id="117" name="Rectangle 116">
            <a:extLst>
              <a:ext uri="{FF2B5EF4-FFF2-40B4-BE49-F238E27FC236}">
                <a16:creationId xmlns:a16="http://schemas.microsoft.com/office/drawing/2014/main" id="{33359E4C-C671-415C-A03A-2B8FDF972E24}"/>
              </a:ext>
            </a:extLst>
          </p:cNvPr>
          <p:cNvSpPr/>
          <p:nvPr/>
        </p:nvSpPr>
        <p:spPr>
          <a:xfrm>
            <a:off x="17444377" y="3420052"/>
            <a:ext cx="3327240" cy="1569660"/>
          </a:xfrm>
          <a:prstGeom prst="rect">
            <a:avLst/>
          </a:prstGeom>
        </p:spPr>
        <p:txBody>
          <a:bodyPr wrap="square" lIns="0" rIns="0">
            <a:spAutoFit/>
          </a:bodyPr>
          <a:lstStyle/>
          <a:p>
            <a:pPr algn="ctr" defTabSz="914400"/>
            <a:r>
              <a:rPr lang="en-US" sz="2400" dirty="0">
                <a:solidFill>
                  <a:srgbClr val="000000"/>
                </a:solidFill>
                <a:latin typeface="Arial"/>
              </a:rPr>
              <a:t>…</a:t>
            </a:r>
            <a:r>
              <a:rPr lang="en-US" sz="2400" b="1" dirty="0">
                <a:solidFill>
                  <a:srgbClr val="000000"/>
                </a:solidFill>
                <a:latin typeface="Arial"/>
              </a:rPr>
              <a:t>aiming</a:t>
            </a:r>
            <a:r>
              <a:rPr lang="en-US" sz="2400" dirty="0">
                <a:solidFill>
                  <a:srgbClr val="000000"/>
                </a:solidFill>
                <a:latin typeface="Arial"/>
              </a:rPr>
              <a:t> to produce a measurable social or environmental impact</a:t>
            </a:r>
            <a:br>
              <a:rPr lang="en-US" sz="2400" dirty="0">
                <a:solidFill>
                  <a:srgbClr val="000000"/>
                </a:solidFill>
                <a:latin typeface="Arial"/>
              </a:rPr>
            </a:br>
            <a:r>
              <a:rPr lang="en-US" sz="2400" dirty="0">
                <a:solidFill>
                  <a:srgbClr val="000000"/>
                </a:solidFill>
                <a:latin typeface="Arial"/>
              </a:rPr>
              <a:t>with investments.</a:t>
            </a:r>
          </a:p>
        </p:txBody>
      </p:sp>
    </p:spTree>
    <p:custDataLst>
      <p:tags r:id="rId1"/>
    </p:custDataLst>
    <p:extLst>
      <p:ext uri="{BB962C8B-B14F-4D97-AF65-F5344CB8AC3E}">
        <p14:creationId xmlns:p14="http://schemas.microsoft.com/office/powerpoint/2010/main" val="3399158454"/>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7E2AABCE-48B8-2465-6438-C099E031D5DB}"/>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0" y="0"/>
            <a:ext cx="24379238" cy="13716000"/>
          </a:xfrm>
          <a:prstGeom prst="rect">
            <a:avLst/>
          </a:prstGeom>
        </p:spPr>
      </p:pic>
      <p:sp>
        <p:nvSpPr>
          <p:cNvPr id="2" name="TextBox 1">
            <a:extLst>
              <a:ext uri="{FF2B5EF4-FFF2-40B4-BE49-F238E27FC236}">
                <a16:creationId xmlns:a16="http://schemas.microsoft.com/office/drawing/2014/main" id="{FD9FC369-076F-3A57-61F8-6AA9F580D290}"/>
              </a:ext>
            </a:extLst>
          </p:cNvPr>
          <p:cNvSpPr txBox="1"/>
          <p:nvPr/>
        </p:nvSpPr>
        <p:spPr>
          <a:xfrm>
            <a:off x="2919045" y="5334506"/>
            <a:ext cx="18541149" cy="3046988"/>
          </a:xfrm>
          <a:prstGeom prst="rect">
            <a:avLst/>
          </a:prstGeom>
          <a:noFill/>
        </p:spPr>
        <p:txBody>
          <a:bodyPr wrap="square" rtlCol="0">
            <a:spAutoFit/>
          </a:bodyPr>
          <a:lstStyle/>
          <a:p>
            <a:pPr algn="ctr"/>
            <a:r>
              <a:rPr lang="en-US" sz="9600" dirty="0">
                <a:solidFill>
                  <a:schemeClr val="bg1"/>
                </a:solidFill>
              </a:rPr>
              <a:t>What Else Can We Do To Help </a:t>
            </a:r>
            <a:r>
              <a:rPr lang="en-US" sz="9600" dirty="0">
                <a:solidFill>
                  <a:schemeClr val="bg1"/>
                </a:solidFill>
                <a:latin typeface="Proxima Nova Black" panose="02000506030000020004" pitchFamily="50" charset="0"/>
              </a:rPr>
              <a:t>Grow</a:t>
            </a:r>
            <a:r>
              <a:rPr lang="en-US" sz="9600" dirty="0">
                <a:solidFill>
                  <a:schemeClr val="bg1"/>
                </a:solidFill>
              </a:rPr>
              <a:t> Our Investments?</a:t>
            </a:r>
          </a:p>
        </p:txBody>
      </p:sp>
      <p:sp>
        <p:nvSpPr>
          <p:cNvPr id="3" name="TextBox 2">
            <a:extLst>
              <a:ext uri="{FF2B5EF4-FFF2-40B4-BE49-F238E27FC236}">
                <a16:creationId xmlns:a16="http://schemas.microsoft.com/office/drawing/2014/main" id="{6F9AA891-0306-6F2D-B79E-F93CD8D65815}"/>
              </a:ext>
            </a:extLst>
          </p:cNvPr>
          <p:cNvSpPr txBox="1"/>
          <p:nvPr/>
        </p:nvSpPr>
        <p:spPr>
          <a:xfrm>
            <a:off x="16008961" y="775272"/>
            <a:ext cx="8511027" cy="707886"/>
          </a:xfrm>
          <a:prstGeom prst="rect">
            <a:avLst/>
          </a:prstGeom>
          <a:solidFill>
            <a:schemeClr val="bg1"/>
          </a:solidFill>
        </p:spPr>
        <p:txBody>
          <a:bodyPr wrap="square" rtlCol="0" anchor="ctr">
            <a:spAutoFit/>
          </a:bodyPr>
          <a:lstStyle/>
          <a:p>
            <a:pPr algn="ctr"/>
            <a:r>
              <a:rPr lang="en-US" sz="4000" b="1" dirty="0">
                <a:solidFill>
                  <a:srgbClr val="E12727"/>
                </a:solidFill>
                <a:latin typeface="Proxima Nova Black" panose="02000506030000020004" pitchFamily="50" charset="0"/>
                <a:ea typeface="MS Gothic" panose="020B0609070205080204" pitchFamily="49" charset="-128"/>
              </a:rPr>
              <a:t>Interchurch Center Conference</a:t>
            </a:r>
          </a:p>
        </p:txBody>
      </p:sp>
      <p:pic>
        <p:nvPicPr>
          <p:cNvPr id="5" name="Picture 4">
            <a:extLst>
              <a:ext uri="{FF2B5EF4-FFF2-40B4-BE49-F238E27FC236}">
                <a16:creationId xmlns:a16="http://schemas.microsoft.com/office/drawing/2014/main" id="{6B55488D-1165-E908-0D6B-0FFE80C7CCC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718354" y="12318356"/>
            <a:ext cx="3831052" cy="829755"/>
          </a:xfrm>
          <a:prstGeom prst="rect">
            <a:avLst/>
          </a:prstGeom>
        </p:spPr>
      </p:pic>
    </p:spTree>
    <p:extLst>
      <p:ext uri="{BB962C8B-B14F-4D97-AF65-F5344CB8AC3E}">
        <p14:creationId xmlns:p14="http://schemas.microsoft.com/office/powerpoint/2010/main" val="368396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0581D-93B4-4698-A7ED-60780B5F0D93}"/>
              </a:ext>
            </a:extLst>
          </p:cNvPr>
          <p:cNvSpPr>
            <a:spLocks noGrp="1"/>
          </p:cNvSpPr>
          <p:nvPr>
            <p:ph type="title"/>
          </p:nvPr>
        </p:nvSpPr>
        <p:spPr/>
        <p:txBody>
          <a:bodyPr/>
          <a:lstStyle/>
          <a:p>
            <a:r>
              <a:rPr lang="en-US" dirty="0"/>
              <a:t>Fundraising and Revenues: Questions &amp; Legal Obligation for Fiduciaries</a:t>
            </a:r>
          </a:p>
        </p:txBody>
      </p:sp>
      <p:grpSp>
        <p:nvGrpSpPr>
          <p:cNvPr id="4" name="Group 3">
            <a:extLst>
              <a:ext uri="{FF2B5EF4-FFF2-40B4-BE49-F238E27FC236}">
                <a16:creationId xmlns:a16="http://schemas.microsoft.com/office/drawing/2014/main" id="{467A0771-4F01-47E3-9AAD-E5AE9D1565B7}"/>
              </a:ext>
            </a:extLst>
          </p:cNvPr>
          <p:cNvGrpSpPr/>
          <p:nvPr/>
        </p:nvGrpSpPr>
        <p:grpSpPr>
          <a:xfrm>
            <a:off x="3465301" y="4941682"/>
            <a:ext cx="3832636" cy="3832636"/>
            <a:chOff x="1073441" y="2470841"/>
            <a:chExt cx="1916318" cy="1916318"/>
          </a:xfrm>
        </p:grpSpPr>
        <p:sp>
          <p:nvSpPr>
            <p:cNvPr id="5" name="Oval 4">
              <a:extLst>
                <a:ext uri="{FF2B5EF4-FFF2-40B4-BE49-F238E27FC236}">
                  <a16:creationId xmlns:a16="http://schemas.microsoft.com/office/drawing/2014/main" id="{99DBD5F2-8F52-4FA4-82D2-D75ED010F0C4}"/>
                </a:ext>
              </a:extLst>
            </p:cNvPr>
            <p:cNvSpPr/>
            <p:nvPr/>
          </p:nvSpPr>
          <p:spPr>
            <a:xfrm>
              <a:off x="1073441" y="2470841"/>
              <a:ext cx="1916318" cy="1916318"/>
            </a:xfrm>
            <a:prstGeom prst="ellipse">
              <a:avLst/>
            </a:prstGeom>
            <a:noFill/>
            <a:ln w="127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3600" dirty="0" err="1">
                <a:solidFill>
                  <a:prstClr val="white"/>
                </a:solidFill>
                <a:latin typeface="Arial"/>
              </a:endParaRPr>
            </a:p>
          </p:txBody>
        </p:sp>
        <p:grpSp>
          <p:nvGrpSpPr>
            <p:cNvPr id="6" name="Graphic 1">
              <a:extLst>
                <a:ext uri="{FF2B5EF4-FFF2-40B4-BE49-F238E27FC236}">
                  <a16:creationId xmlns:a16="http://schemas.microsoft.com/office/drawing/2014/main" id="{A4FE786F-5BE6-4A57-8495-E90F92C559E3}"/>
                </a:ext>
              </a:extLst>
            </p:cNvPr>
            <p:cNvGrpSpPr/>
            <p:nvPr/>
          </p:nvGrpSpPr>
          <p:grpSpPr>
            <a:xfrm>
              <a:off x="1364528" y="2822571"/>
              <a:ext cx="1334146" cy="1212860"/>
              <a:chOff x="1140786" y="2629117"/>
              <a:chExt cx="1756229" cy="1596571"/>
            </a:xfrm>
            <a:noFill/>
          </p:grpSpPr>
          <p:grpSp>
            <p:nvGrpSpPr>
              <p:cNvPr id="7" name="Graphic 1">
                <a:extLst>
                  <a:ext uri="{FF2B5EF4-FFF2-40B4-BE49-F238E27FC236}">
                    <a16:creationId xmlns:a16="http://schemas.microsoft.com/office/drawing/2014/main" id="{D3352394-8ACE-47F1-B110-3F1AE13B98DB}"/>
                  </a:ext>
                </a:extLst>
              </p:cNvPr>
              <p:cNvGrpSpPr/>
              <p:nvPr/>
            </p:nvGrpSpPr>
            <p:grpSpPr>
              <a:xfrm>
                <a:off x="1859243" y="3108089"/>
                <a:ext cx="323309" cy="678542"/>
                <a:chOff x="1859243" y="3108089"/>
                <a:chExt cx="323309" cy="678542"/>
              </a:xfrm>
              <a:noFill/>
            </p:grpSpPr>
            <p:sp>
              <p:nvSpPr>
                <p:cNvPr id="16" name="Freeform: Shape 15">
                  <a:extLst>
                    <a:ext uri="{FF2B5EF4-FFF2-40B4-BE49-F238E27FC236}">
                      <a16:creationId xmlns:a16="http://schemas.microsoft.com/office/drawing/2014/main" id="{845D9ACD-2B7B-4249-9C29-9B0C6A599658}"/>
                    </a:ext>
                  </a:extLst>
                </p:cNvPr>
                <p:cNvSpPr/>
                <p:nvPr/>
              </p:nvSpPr>
              <p:spPr>
                <a:xfrm>
                  <a:off x="1859243" y="3227579"/>
                  <a:ext cx="323309" cy="439561"/>
                </a:xfrm>
                <a:custGeom>
                  <a:avLst/>
                  <a:gdLst>
                    <a:gd name="connsiteX0" fmla="*/ 3375 w 323309"/>
                    <a:gd name="connsiteY0" fmla="*/ 294228 h 439561"/>
                    <a:gd name="connsiteX1" fmla="*/ 3375 w 323309"/>
                    <a:gd name="connsiteY1" fmla="*/ 342123 h 439561"/>
                    <a:gd name="connsiteX2" fmla="*/ 111142 w 323309"/>
                    <a:gd name="connsiteY2" fmla="*/ 437918 h 439561"/>
                    <a:gd name="connsiteX3" fmla="*/ 214923 w 323309"/>
                    <a:gd name="connsiteY3" fmla="*/ 437918 h 439561"/>
                    <a:gd name="connsiteX4" fmla="*/ 322690 w 323309"/>
                    <a:gd name="connsiteY4" fmla="*/ 342123 h 439561"/>
                    <a:gd name="connsiteX5" fmla="*/ 322690 w 323309"/>
                    <a:gd name="connsiteY5" fmla="*/ 326156 h 439561"/>
                    <a:gd name="connsiteX6" fmla="*/ 250842 w 323309"/>
                    <a:gd name="connsiteY6" fmla="*/ 242337 h 439561"/>
                    <a:gd name="connsiteX7" fmla="*/ 75223 w 323309"/>
                    <a:gd name="connsiteY7" fmla="*/ 194442 h 439561"/>
                    <a:gd name="connsiteX8" fmla="*/ 3375 w 323309"/>
                    <a:gd name="connsiteY8" fmla="*/ 110623 h 439561"/>
                    <a:gd name="connsiteX9" fmla="*/ 3375 w 323309"/>
                    <a:gd name="connsiteY9" fmla="*/ 94656 h 439561"/>
                    <a:gd name="connsiteX10" fmla="*/ 111142 w 323309"/>
                    <a:gd name="connsiteY10" fmla="*/ -1139 h 439561"/>
                    <a:gd name="connsiteX11" fmla="*/ 218909 w 323309"/>
                    <a:gd name="connsiteY11" fmla="*/ -1139 h 439561"/>
                    <a:gd name="connsiteX12" fmla="*/ 326685 w 323309"/>
                    <a:gd name="connsiteY12" fmla="*/ 94656 h 439561"/>
                    <a:gd name="connsiteX13" fmla="*/ 326685 w 323309"/>
                    <a:gd name="connsiteY13" fmla="*/ 142551 h 43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309" h="439561">
                      <a:moveTo>
                        <a:pt x="3375" y="294228"/>
                      </a:moveTo>
                      <a:lnTo>
                        <a:pt x="3375" y="342123"/>
                      </a:lnTo>
                      <a:cubicBezTo>
                        <a:pt x="7371" y="398004"/>
                        <a:pt x="55266" y="441909"/>
                        <a:pt x="111142" y="437918"/>
                      </a:cubicBezTo>
                      <a:lnTo>
                        <a:pt x="214923" y="437918"/>
                      </a:lnTo>
                      <a:cubicBezTo>
                        <a:pt x="270799" y="437918"/>
                        <a:pt x="318695" y="394013"/>
                        <a:pt x="322690" y="342123"/>
                      </a:cubicBezTo>
                      <a:lnTo>
                        <a:pt x="322690" y="326156"/>
                      </a:lnTo>
                      <a:cubicBezTo>
                        <a:pt x="318695" y="286242"/>
                        <a:pt x="290757" y="250323"/>
                        <a:pt x="250842" y="242337"/>
                      </a:cubicBezTo>
                      <a:lnTo>
                        <a:pt x="75223" y="194442"/>
                      </a:lnTo>
                      <a:cubicBezTo>
                        <a:pt x="35309" y="186456"/>
                        <a:pt x="3375" y="150537"/>
                        <a:pt x="3375" y="110623"/>
                      </a:cubicBezTo>
                      <a:lnTo>
                        <a:pt x="3375" y="94656"/>
                      </a:lnTo>
                      <a:cubicBezTo>
                        <a:pt x="7371" y="38775"/>
                        <a:pt x="55266" y="-5129"/>
                        <a:pt x="111142" y="-1139"/>
                      </a:cubicBezTo>
                      <a:lnTo>
                        <a:pt x="218909" y="-1139"/>
                      </a:lnTo>
                      <a:cubicBezTo>
                        <a:pt x="274795" y="-1139"/>
                        <a:pt x="322690" y="42766"/>
                        <a:pt x="326685" y="94656"/>
                      </a:cubicBezTo>
                      <a:lnTo>
                        <a:pt x="326685" y="142551"/>
                      </a:lnTo>
                    </a:path>
                  </a:pathLst>
                </a:custGeom>
                <a:noFill/>
                <a:ln w="12700" cap="rnd">
                  <a:solidFill>
                    <a:schemeClr val="accent5"/>
                  </a:solidFill>
                  <a:prstDash val="solid"/>
                  <a:round/>
                </a:ln>
              </p:spPr>
              <p:txBody>
                <a:bodyPr rtlCol="0" anchor="ctr"/>
                <a:lstStyle/>
                <a:p>
                  <a:pPr defTabSz="914400"/>
                  <a:endParaRPr lang="en-US" sz="3600">
                    <a:solidFill>
                      <a:srgbClr val="000000"/>
                    </a:solidFill>
                    <a:latin typeface="Arial"/>
                  </a:endParaRPr>
                </a:p>
              </p:txBody>
            </p:sp>
            <p:sp>
              <p:nvSpPr>
                <p:cNvPr id="17" name="Freeform: Shape 16">
                  <a:extLst>
                    <a:ext uri="{FF2B5EF4-FFF2-40B4-BE49-F238E27FC236}">
                      <a16:creationId xmlns:a16="http://schemas.microsoft.com/office/drawing/2014/main" id="{30B3813B-C279-4BE6-AA2F-3D30889D12BF}"/>
                    </a:ext>
                  </a:extLst>
                </p:cNvPr>
                <p:cNvSpPr/>
                <p:nvPr/>
              </p:nvSpPr>
              <p:spPr>
                <a:xfrm>
                  <a:off x="2018900" y="3108089"/>
                  <a:ext cx="39914" cy="119742"/>
                </a:xfrm>
                <a:custGeom>
                  <a:avLst/>
                  <a:gdLst>
                    <a:gd name="connsiteX0" fmla="*/ 3375 w 39914"/>
                    <a:gd name="connsiteY0" fmla="*/ 118352 h 119742"/>
                    <a:gd name="connsiteX1" fmla="*/ 3375 w 39914"/>
                    <a:gd name="connsiteY1" fmla="*/ -1391 h 119742"/>
                  </a:gdLst>
                  <a:ahLst/>
                  <a:cxnLst>
                    <a:cxn ang="0">
                      <a:pos x="connsiteX0" y="connsiteY0"/>
                    </a:cxn>
                    <a:cxn ang="0">
                      <a:pos x="connsiteX1" y="connsiteY1"/>
                    </a:cxn>
                  </a:cxnLst>
                  <a:rect l="l" t="t" r="r" b="b"/>
                  <a:pathLst>
                    <a:path w="39914" h="119742">
                      <a:moveTo>
                        <a:pt x="3375" y="118352"/>
                      </a:moveTo>
                      <a:lnTo>
                        <a:pt x="3375" y="-1391"/>
                      </a:lnTo>
                    </a:path>
                  </a:pathLst>
                </a:custGeom>
                <a:ln w="12700" cap="rnd">
                  <a:solidFill>
                    <a:schemeClr val="accent5"/>
                  </a:solidFill>
                  <a:prstDash val="solid"/>
                  <a:round/>
                </a:ln>
              </p:spPr>
              <p:txBody>
                <a:bodyPr rtlCol="0" anchor="ctr"/>
                <a:lstStyle/>
                <a:p>
                  <a:pPr defTabSz="914400"/>
                  <a:endParaRPr lang="en-US" sz="3600">
                    <a:solidFill>
                      <a:srgbClr val="000000"/>
                    </a:solidFill>
                    <a:latin typeface="Arial"/>
                  </a:endParaRPr>
                </a:p>
              </p:txBody>
            </p:sp>
            <p:sp>
              <p:nvSpPr>
                <p:cNvPr id="18" name="Freeform: Shape 17">
                  <a:extLst>
                    <a:ext uri="{FF2B5EF4-FFF2-40B4-BE49-F238E27FC236}">
                      <a16:creationId xmlns:a16="http://schemas.microsoft.com/office/drawing/2014/main" id="{8EA35C0C-348C-4EEB-8DAD-E88ACBE15C0E}"/>
                    </a:ext>
                  </a:extLst>
                </p:cNvPr>
                <p:cNvSpPr/>
                <p:nvPr/>
              </p:nvSpPr>
              <p:spPr>
                <a:xfrm>
                  <a:off x="2018900" y="3666889"/>
                  <a:ext cx="39914" cy="119742"/>
                </a:xfrm>
                <a:custGeom>
                  <a:avLst/>
                  <a:gdLst>
                    <a:gd name="connsiteX0" fmla="*/ 3375 w 39914"/>
                    <a:gd name="connsiteY0" fmla="*/ -1391 h 119742"/>
                    <a:gd name="connsiteX1" fmla="*/ 3375 w 39914"/>
                    <a:gd name="connsiteY1" fmla="*/ 118352 h 119742"/>
                  </a:gdLst>
                  <a:ahLst/>
                  <a:cxnLst>
                    <a:cxn ang="0">
                      <a:pos x="connsiteX0" y="connsiteY0"/>
                    </a:cxn>
                    <a:cxn ang="0">
                      <a:pos x="connsiteX1" y="connsiteY1"/>
                    </a:cxn>
                  </a:cxnLst>
                  <a:rect l="l" t="t" r="r" b="b"/>
                  <a:pathLst>
                    <a:path w="39914" h="119742">
                      <a:moveTo>
                        <a:pt x="3375" y="-1391"/>
                      </a:moveTo>
                      <a:lnTo>
                        <a:pt x="3375" y="118352"/>
                      </a:lnTo>
                    </a:path>
                  </a:pathLst>
                </a:custGeom>
                <a:ln w="12700" cap="rnd">
                  <a:solidFill>
                    <a:schemeClr val="accent5"/>
                  </a:solidFill>
                  <a:prstDash val="solid"/>
                  <a:round/>
                </a:ln>
              </p:spPr>
              <p:txBody>
                <a:bodyPr rtlCol="0" anchor="ctr"/>
                <a:lstStyle/>
                <a:p>
                  <a:pPr defTabSz="914400"/>
                  <a:endParaRPr lang="en-US" sz="3600">
                    <a:solidFill>
                      <a:srgbClr val="000000"/>
                    </a:solidFill>
                    <a:latin typeface="Arial"/>
                  </a:endParaRPr>
                </a:p>
              </p:txBody>
            </p:sp>
          </p:grpSp>
          <p:sp>
            <p:nvSpPr>
              <p:cNvPr id="8" name="Freeform: Shape 7">
                <a:extLst>
                  <a:ext uri="{FF2B5EF4-FFF2-40B4-BE49-F238E27FC236}">
                    <a16:creationId xmlns:a16="http://schemas.microsoft.com/office/drawing/2014/main" id="{A2E78AE2-5A8B-465F-A850-30059DF34858}"/>
                  </a:ext>
                </a:extLst>
              </p:cNvPr>
              <p:cNvSpPr/>
              <p:nvPr/>
            </p:nvSpPr>
            <p:spPr>
              <a:xfrm>
                <a:off x="1140786" y="2629117"/>
                <a:ext cx="1385024" cy="1117600"/>
              </a:xfrm>
              <a:custGeom>
                <a:avLst/>
                <a:gdLst>
                  <a:gd name="connsiteX0" fmla="*/ 881490 w 1385024"/>
                  <a:gd name="connsiteY0" fmla="*/ -1391 h 1117600"/>
                  <a:gd name="connsiteX1" fmla="*/ 83204 w 1385024"/>
                  <a:gd name="connsiteY1" fmla="*/ 796895 h 1117600"/>
                  <a:gd name="connsiteX2" fmla="*/ 83204 w 1385024"/>
                  <a:gd name="connsiteY2" fmla="*/ 836809 h 1117600"/>
                  <a:gd name="connsiteX3" fmla="*/ 3375 w 1385024"/>
                  <a:gd name="connsiteY3" fmla="*/ 836809 h 1117600"/>
                  <a:gd name="connsiteX4" fmla="*/ 202947 w 1385024"/>
                  <a:gd name="connsiteY4" fmla="*/ 1116209 h 1117600"/>
                  <a:gd name="connsiteX5" fmla="*/ 362604 w 1385024"/>
                  <a:gd name="connsiteY5" fmla="*/ 836809 h 1117600"/>
                  <a:gd name="connsiteX6" fmla="*/ 282776 w 1385024"/>
                  <a:gd name="connsiteY6" fmla="*/ 836809 h 1117600"/>
                  <a:gd name="connsiteX7" fmla="*/ 282776 w 1385024"/>
                  <a:gd name="connsiteY7" fmla="*/ 796895 h 1117600"/>
                  <a:gd name="connsiteX8" fmla="*/ 881490 w 1385024"/>
                  <a:gd name="connsiteY8" fmla="*/ 198180 h 1117600"/>
                  <a:gd name="connsiteX9" fmla="*/ 1388400 w 1385024"/>
                  <a:gd name="connsiteY9" fmla="*/ 47758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5024" h="1117600">
                    <a:moveTo>
                      <a:pt x="881490" y="-1391"/>
                    </a:moveTo>
                    <a:cubicBezTo>
                      <a:pt x="442433" y="-1391"/>
                      <a:pt x="83204" y="357838"/>
                      <a:pt x="83204" y="796895"/>
                    </a:cubicBezTo>
                    <a:lnTo>
                      <a:pt x="83204" y="836809"/>
                    </a:lnTo>
                    <a:lnTo>
                      <a:pt x="3375" y="836809"/>
                    </a:lnTo>
                    <a:lnTo>
                      <a:pt x="202947" y="1116209"/>
                    </a:lnTo>
                    <a:lnTo>
                      <a:pt x="362604" y="836809"/>
                    </a:lnTo>
                    <a:lnTo>
                      <a:pt x="282776" y="836809"/>
                    </a:lnTo>
                    <a:lnTo>
                      <a:pt x="282776" y="796895"/>
                    </a:lnTo>
                    <a:cubicBezTo>
                      <a:pt x="282776" y="465604"/>
                      <a:pt x="550200" y="198180"/>
                      <a:pt x="881490" y="198180"/>
                    </a:cubicBezTo>
                    <a:cubicBezTo>
                      <a:pt x="1089043" y="198180"/>
                      <a:pt x="1276638" y="301957"/>
                      <a:pt x="1388400" y="477580"/>
                    </a:cubicBezTo>
                  </a:path>
                </a:pathLst>
              </a:custGeom>
              <a:noFill/>
              <a:ln w="12700" cap="rnd">
                <a:solidFill>
                  <a:schemeClr val="accent5"/>
                </a:solidFill>
                <a:prstDash val="solid"/>
                <a:round/>
              </a:ln>
            </p:spPr>
            <p:txBody>
              <a:bodyPr rtlCol="0" anchor="ctr"/>
              <a:lstStyle/>
              <a:p>
                <a:pPr defTabSz="914400"/>
                <a:endParaRPr lang="en-US" sz="3600">
                  <a:solidFill>
                    <a:srgbClr val="000000"/>
                  </a:solidFill>
                  <a:latin typeface="Arial"/>
                </a:endParaRPr>
              </a:p>
            </p:txBody>
          </p:sp>
          <p:sp>
            <p:nvSpPr>
              <p:cNvPr id="9" name="Freeform: Shape 8">
                <a:extLst>
                  <a:ext uri="{FF2B5EF4-FFF2-40B4-BE49-F238E27FC236}">
                    <a16:creationId xmlns:a16="http://schemas.microsoft.com/office/drawing/2014/main" id="{09117732-2171-41EB-9A73-03C94C0584AC}"/>
                  </a:ext>
                </a:extLst>
              </p:cNvPr>
              <p:cNvSpPr/>
              <p:nvPr/>
            </p:nvSpPr>
            <p:spPr>
              <a:xfrm>
                <a:off x="2422039" y="2740879"/>
                <a:ext cx="79828" cy="51885"/>
              </a:xfrm>
              <a:custGeom>
                <a:avLst/>
                <a:gdLst>
                  <a:gd name="connsiteX0" fmla="*/ 3375 w 79828"/>
                  <a:gd name="connsiteY0" fmla="*/ -1391 h 51885"/>
                  <a:gd name="connsiteX1" fmla="*/ 83204 w 79828"/>
                  <a:gd name="connsiteY1" fmla="*/ 50495 h 51885"/>
                </a:gdLst>
                <a:ahLst/>
                <a:cxnLst>
                  <a:cxn ang="0">
                    <a:pos x="connsiteX0" y="connsiteY0"/>
                  </a:cxn>
                  <a:cxn ang="0">
                    <a:pos x="connsiteX1" y="connsiteY1"/>
                  </a:cxn>
                </a:cxnLst>
                <a:rect l="l" t="t" r="r" b="b"/>
                <a:pathLst>
                  <a:path w="79828" h="51885">
                    <a:moveTo>
                      <a:pt x="3375" y="-1391"/>
                    </a:moveTo>
                    <a:cubicBezTo>
                      <a:pt x="31314" y="14571"/>
                      <a:pt x="59252" y="34528"/>
                      <a:pt x="83204" y="50495"/>
                    </a:cubicBezTo>
                  </a:path>
                </a:pathLst>
              </a:custGeom>
              <a:noFill/>
              <a:ln w="12700" cap="rnd">
                <a:solidFill>
                  <a:schemeClr val="accent5"/>
                </a:solidFill>
                <a:prstDash val="solid"/>
                <a:round/>
              </a:ln>
            </p:spPr>
            <p:txBody>
              <a:bodyPr rtlCol="0" anchor="ctr"/>
              <a:lstStyle/>
              <a:p>
                <a:pPr defTabSz="914400"/>
                <a:endParaRPr lang="en-US" sz="3600">
                  <a:solidFill>
                    <a:srgbClr val="000000"/>
                  </a:solidFill>
                  <a:latin typeface="Arial"/>
                </a:endParaRPr>
              </a:p>
            </p:txBody>
          </p:sp>
          <p:sp>
            <p:nvSpPr>
              <p:cNvPr id="10" name="Freeform: Shape 9">
                <a:extLst>
                  <a:ext uri="{FF2B5EF4-FFF2-40B4-BE49-F238E27FC236}">
                    <a16:creationId xmlns:a16="http://schemas.microsoft.com/office/drawing/2014/main" id="{6A58EBDA-7F7D-40AB-ACDF-65BD03F50A6B}"/>
                  </a:ext>
                </a:extLst>
              </p:cNvPr>
              <p:cNvSpPr/>
              <p:nvPr/>
            </p:nvSpPr>
            <p:spPr>
              <a:xfrm>
                <a:off x="2262382" y="2669032"/>
                <a:ext cx="75833" cy="27938"/>
              </a:xfrm>
              <a:custGeom>
                <a:avLst/>
                <a:gdLst>
                  <a:gd name="connsiteX0" fmla="*/ 3375 w 75833"/>
                  <a:gd name="connsiteY0" fmla="*/ -1391 h 27938"/>
                  <a:gd name="connsiteX1" fmla="*/ 79209 w 75833"/>
                  <a:gd name="connsiteY1" fmla="*/ 26547 h 27938"/>
                </a:gdLst>
                <a:ahLst/>
                <a:cxnLst>
                  <a:cxn ang="0">
                    <a:pos x="connsiteX0" y="connsiteY0"/>
                  </a:cxn>
                  <a:cxn ang="0">
                    <a:pos x="connsiteX1" y="connsiteY1"/>
                  </a:cxn>
                </a:cxnLst>
                <a:rect l="l" t="t" r="r" b="b"/>
                <a:pathLst>
                  <a:path w="75833" h="27938">
                    <a:moveTo>
                      <a:pt x="3375" y="-1391"/>
                    </a:moveTo>
                    <a:cubicBezTo>
                      <a:pt x="27318" y="6590"/>
                      <a:pt x="55256" y="18566"/>
                      <a:pt x="79209" y="26547"/>
                    </a:cubicBezTo>
                  </a:path>
                </a:pathLst>
              </a:custGeom>
              <a:noFill/>
              <a:ln w="12700" cap="rnd">
                <a:solidFill>
                  <a:schemeClr val="accent5"/>
                </a:solidFill>
                <a:prstDash val="solid"/>
                <a:round/>
              </a:ln>
            </p:spPr>
            <p:txBody>
              <a:bodyPr rtlCol="0" anchor="ctr"/>
              <a:lstStyle/>
              <a:p>
                <a:pPr defTabSz="914400"/>
                <a:endParaRPr lang="en-US" sz="3600">
                  <a:solidFill>
                    <a:srgbClr val="000000"/>
                  </a:solidFill>
                  <a:latin typeface="Arial"/>
                </a:endParaRPr>
              </a:p>
            </p:txBody>
          </p:sp>
          <p:sp>
            <p:nvSpPr>
              <p:cNvPr id="11" name="Freeform: Shape 10">
                <a:extLst>
                  <a:ext uri="{FF2B5EF4-FFF2-40B4-BE49-F238E27FC236}">
                    <a16:creationId xmlns:a16="http://schemas.microsoft.com/office/drawing/2014/main" id="{59FABB11-DAED-40F1-B482-733D9925F8E8}"/>
                  </a:ext>
                </a:extLst>
              </p:cNvPr>
              <p:cNvSpPr/>
              <p:nvPr/>
            </p:nvSpPr>
            <p:spPr>
              <a:xfrm>
                <a:off x="2102724" y="2633108"/>
                <a:ext cx="75833" cy="11976"/>
              </a:xfrm>
              <a:custGeom>
                <a:avLst/>
                <a:gdLst>
                  <a:gd name="connsiteX0" fmla="*/ 3375 w 75833"/>
                  <a:gd name="connsiteY0" fmla="*/ -1391 h 11976"/>
                  <a:gd name="connsiteX1" fmla="*/ 79209 w 75833"/>
                  <a:gd name="connsiteY1" fmla="*/ 10585 h 11976"/>
                </a:gdLst>
                <a:ahLst/>
                <a:cxnLst>
                  <a:cxn ang="0">
                    <a:pos x="connsiteX0" y="connsiteY0"/>
                  </a:cxn>
                  <a:cxn ang="0">
                    <a:pos x="connsiteX1" y="connsiteY1"/>
                  </a:cxn>
                </a:cxnLst>
                <a:rect l="l" t="t" r="r" b="b"/>
                <a:pathLst>
                  <a:path w="75833" h="11976">
                    <a:moveTo>
                      <a:pt x="3375" y="-1391"/>
                    </a:moveTo>
                    <a:cubicBezTo>
                      <a:pt x="27318" y="2599"/>
                      <a:pt x="55256" y="6595"/>
                      <a:pt x="79209" y="10585"/>
                    </a:cubicBezTo>
                  </a:path>
                </a:pathLst>
              </a:custGeom>
              <a:noFill/>
              <a:ln w="12700" cap="rnd">
                <a:solidFill>
                  <a:schemeClr val="accent5"/>
                </a:solidFill>
                <a:prstDash val="solid"/>
                <a:round/>
              </a:ln>
            </p:spPr>
            <p:txBody>
              <a:bodyPr rtlCol="0" anchor="ctr"/>
              <a:lstStyle/>
              <a:p>
                <a:pPr defTabSz="914400"/>
                <a:endParaRPr lang="en-US" sz="3600">
                  <a:solidFill>
                    <a:srgbClr val="000000"/>
                  </a:solidFill>
                  <a:latin typeface="Arial"/>
                </a:endParaRPr>
              </a:p>
            </p:txBody>
          </p:sp>
          <p:sp>
            <p:nvSpPr>
              <p:cNvPr id="12" name="Freeform: Shape 11">
                <a:extLst>
                  <a:ext uri="{FF2B5EF4-FFF2-40B4-BE49-F238E27FC236}">
                    <a16:creationId xmlns:a16="http://schemas.microsoft.com/office/drawing/2014/main" id="{DBF8FD2F-CA3A-4230-B8AC-C86A7BD3108C}"/>
                  </a:ext>
                </a:extLst>
              </p:cNvPr>
              <p:cNvSpPr/>
              <p:nvPr/>
            </p:nvSpPr>
            <p:spPr>
              <a:xfrm>
                <a:off x="1519972" y="3108089"/>
                <a:ext cx="1377043" cy="1117600"/>
              </a:xfrm>
              <a:custGeom>
                <a:avLst/>
                <a:gdLst>
                  <a:gd name="connsiteX0" fmla="*/ 506300 w 1377043"/>
                  <a:gd name="connsiteY0" fmla="*/ 1116209 h 1117600"/>
                  <a:gd name="connsiteX1" fmla="*/ 1300590 w 1377043"/>
                  <a:gd name="connsiteY1" fmla="*/ 321914 h 1117600"/>
                  <a:gd name="connsiteX2" fmla="*/ 1300590 w 1377043"/>
                  <a:gd name="connsiteY2" fmla="*/ 317923 h 1117600"/>
                  <a:gd name="connsiteX3" fmla="*/ 1300590 w 1377043"/>
                  <a:gd name="connsiteY3" fmla="*/ 278009 h 1117600"/>
                  <a:gd name="connsiteX4" fmla="*/ 1380419 w 1377043"/>
                  <a:gd name="connsiteY4" fmla="*/ 278009 h 1117600"/>
                  <a:gd name="connsiteX5" fmla="*/ 1180848 w 1377043"/>
                  <a:gd name="connsiteY5" fmla="*/ -1391 h 1117600"/>
                  <a:gd name="connsiteX6" fmla="*/ 1021190 w 1377043"/>
                  <a:gd name="connsiteY6" fmla="*/ 278009 h 1117600"/>
                  <a:gd name="connsiteX7" fmla="*/ 1101019 w 1377043"/>
                  <a:gd name="connsiteY7" fmla="*/ 278009 h 1117600"/>
                  <a:gd name="connsiteX8" fmla="*/ 1101019 w 1377043"/>
                  <a:gd name="connsiteY8" fmla="*/ 317923 h 1117600"/>
                  <a:gd name="connsiteX9" fmla="*/ 510285 w 1377043"/>
                  <a:gd name="connsiteY9" fmla="*/ 916638 h 1117600"/>
                  <a:gd name="connsiteX10" fmla="*/ 3375 w 1377043"/>
                  <a:gd name="connsiteY10" fmla="*/ 637238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043" h="1117600">
                    <a:moveTo>
                      <a:pt x="506300" y="1116209"/>
                    </a:moveTo>
                    <a:cubicBezTo>
                      <a:pt x="945357" y="1116209"/>
                      <a:pt x="1300590" y="760971"/>
                      <a:pt x="1300590" y="321914"/>
                    </a:cubicBezTo>
                    <a:cubicBezTo>
                      <a:pt x="1300590" y="321914"/>
                      <a:pt x="1300590" y="321914"/>
                      <a:pt x="1300590" y="317923"/>
                    </a:cubicBezTo>
                    <a:lnTo>
                      <a:pt x="1300590" y="278009"/>
                    </a:lnTo>
                    <a:lnTo>
                      <a:pt x="1380419" y="278009"/>
                    </a:lnTo>
                    <a:lnTo>
                      <a:pt x="1180848" y="-1391"/>
                    </a:lnTo>
                    <a:lnTo>
                      <a:pt x="1021190" y="278009"/>
                    </a:lnTo>
                    <a:lnTo>
                      <a:pt x="1101019" y="278009"/>
                    </a:lnTo>
                    <a:lnTo>
                      <a:pt x="1101019" y="317923"/>
                    </a:lnTo>
                    <a:cubicBezTo>
                      <a:pt x="1105014" y="645218"/>
                      <a:pt x="837581" y="912647"/>
                      <a:pt x="510285" y="916638"/>
                    </a:cubicBezTo>
                    <a:cubicBezTo>
                      <a:pt x="302733" y="916638"/>
                      <a:pt x="111142" y="812861"/>
                      <a:pt x="3375" y="637238"/>
                    </a:cubicBezTo>
                  </a:path>
                </a:pathLst>
              </a:custGeom>
              <a:noFill/>
              <a:ln w="12700" cap="rnd">
                <a:solidFill>
                  <a:schemeClr val="accent5"/>
                </a:solidFill>
                <a:prstDash val="solid"/>
                <a:round/>
              </a:ln>
            </p:spPr>
            <p:txBody>
              <a:bodyPr rtlCol="0" anchor="ctr"/>
              <a:lstStyle/>
              <a:p>
                <a:pPr defTabSz="914400"/>
                <a:endParaRPr lang="en-US" sz="3600">
                  <a:solidFill>
                    <a:srgbClr val="000000"/>
                  </a:solidFill>
                  <a:latin typeface="Arial"/>
                </a:endParaRPr>
              </a:p>
            </p:txBody>
          </p:sp>
          <p:sp>
            <p:nvSpPr>
              <p:cNvPr id="13" name="Freeform: Shape 12">
                <a:extLst>
                  <a:ext uri="{FF2B5EF4-FFF2-40B4-BE49-F238E27FC236}">
                    <a16:creationId xmlns:a16="http://schemas.microsoft.com/office/drawing/2014/main" id="{7CFBAB37-EBE0-4869-ACB7-A2B9D417BE26}"/>
                  </a:ext>
                </a:extLst>
              </p:cNvPr>
              <p:cNvSpPr/>
              <p:nvPr/>
            </p:nvSpPr>
            <p:spPr>
              <a:xfrm>
                <a:off x="1539929" y="4066032"/>
                <a:ext cx="79828" cy="51890"/>
              </a:xfrm>
              <a:custGeom>
                <a:avLst/>
                <a:gdLst>
                  <a:gd name="connsiteX0" fmla="*/ 83204 w 79828"/>
                  <a:gd name="connsiteY0" fmla="*/ 50499 h 51890"/>
                  <a:gd name="connsiteX1" fmla="*/ 3375 w 79828"/>
                  <a:gd name="connsiteY1" fmla="*/ -1391 h 51890"/>
                </a:gdLst>
                <a:ahLst/>
                <a:cxnLst>
                  <a:cxn ang="0">
                    <a:pos x="connsiteX0" y="connsiteY0"/>
                  </a:cxn>
                  <a:cxn ang="0">
                    <a:pos x="connsiteX1" y="connsiteY1"/>
                  </a:cxn>
                </a:cxnLst>
                <a:rect l="l" t="t" r="r" b="b"/>
                <a:pathLst>
                  <a:path w="79828" h="51890">
                    <a:moveTo>
                      <a:pt x="83204" y="50499"/>
                    </a:moveTo>
                    <a:cubicBezTo>
                      <a:pt x="55266" y="34533"/>
                      <a:pt x="27328" y="14576"/>
                      <a:pt x="3375" y="-1391"/>
                    </a:cubicBezTo>
                  </a:path>
                </a:pathLst>
              </a:custGeom>
              <a:noFill/>
              <a:ln w="12700" cap="rnd">
                <a:solidFill>
                  <a:schemeClr val="accent5"/>
                </a:solidFill>
                <a:prstDash val="solid"/>
                <a:round/>
              </a:ln>
            </p:spPr>
            <p:txBody>
              <a:bodyPr rtlCol="0" anchor="ctr"/>
              <a:lstStyle/>
              <a:p>
                <a:pPr defTabSz="914400"/>
                <a:endParaRPr lang="en-US" sz="3600">
                  <a:solidFill>
                    <a:srgbClr val="000000"/>
                  </a:solidFill>
                  <a:latin typeface="Arial"/>
                </a:endParaRPr>
              </a:p>
            </p:txBody>
          </p:sp>
          <p:sp>
            <p:nvSpPr>
              <p:cNvPr id="14" name="Freeform: Shape 13">
                <a:extLst>
                  <a:ext uri="{FF2B5EF4-FFF2-40B4-BE49-F238E27FC236}">
                    <a16:creationId xmlns:a16="http://schemas.microsoft.com/office/drawing/2014/main" id="{058912E5-BFC3-4FD8-A858-B0F2BB4CDD94}"/>
                  </a:ext>
                </a:extLst>
              </p:cNvPr>
              <p:cNvSpPr/>
              <p:nvPr/>
            </p:nvSpPr>
            <p:spPr>
              <a:xfrm>
                <a:off x="1703581" y="4161827"/>
                <a:ext cx="75833" cy="27938"/>
              </a:xfrm>
              <a:custGeom>
                <a:avLst/>
                <a:gdLst>
                  <a:gd name="connsiteX0" fmla="*/ 79209 w 75833"/>
                  <a:gd name="connsiteY0" fmla="*/ 26547 h 27938"/>
                  <a:gd name="connsiteX1" fmla="*/ 3375 w 75833"/>
                  <a:gd name="connsiteY1" fmla="*/ -1391 h 27938"/>
                </a:gdLst>
                <a:ahLst/>
                <a:cxnLst>
                  <a:cxn ang="0">
                    <a:pos x="connsiteX0" y="connsiteY0"/>
                  </a:cxn>
                  <a:cxn ang="0">
                    <a:pos x="connsiteX1" y="connsiteY1"/>
                  </a:cxn>
                </a:cxnLst>
                <a:rect l="l" t="t" r="r" b="b"/>
                <a:pathLst>
                  <a:path w="75833" h="27938">
                    <a:moveTo>
                      <a:pt x="79209" y="26547"/>
                    </a:moveTo>
                    <a:cubicBezTo>
                      <a:pt x="55256" y="18566"/>
                      <a:pt x="27318" y="10580"/>
                      <a:pt x="3375" y="-1391"/>
                    </a:cubicBezTo>
                  </a:path>
                </a:pathLst>
              </a:custGeom>
              <a:noFill/>
              <a:ln w="12700" cap="rnd">
                <a:solidFill>
                  <a:schemeClr val="accent5"/>
                </a:solidFill>
                <a:prstDash val="solid"/>
                <a:round/>
              </a:ln>
            </p:spPr>
            <p:txBody>
              <a:bodyPr rtlCol="0" anchor="ctr"/>
              <a:lstStyle/>
              <a:p>
                <a:pPr defTabSz="914400"/>
                <a:endParaRPr lang="en-US" sz="3600">
                  <a:solidFill>
                    <a:srgbClr val="000000"/>
                  </a:solidFill>
                  <a:latin typeface="Arial"/>
                </a:endParaRPr>
              </a:p>
            </p:txBody>
          </p:sp>
          <p:sp>
            <p:nvSpPr>
              <p:cNvPr id="15" name="Freeform: Shape 14">
                <a:extLst>
                  <a:ext uri="{FF2B5EF4-FFF2-40B4-BE49-F238E27FC236}">
                    <a16:creationId xmlns:a16="http://schemas.microsoft.com/office/drawing/2014/main" id="{280C6081-97B8-4E25-ACFB-790BCED12DD3}"/>
                  </a:ext>
                </a:extLst>
              </p:cNvPr>
              <p:cNvSpPr/>
              <p:nvPr/>
            </p:nvSpPr>
            <p:spPr>
              <a:xfrm>
                <a:off x="1863238" y="4209722"/>
                <a:ext cx="75833" cy="11976"/>
              </a:xfrm>
              <a:custGeom>
                <a:avLst/>
                <a:gdLst>
                  <a:gd name="connsiteX0" fmla="*/ 79209 w 75833"/>
                  <a:gd name="connsiteY0" fmla="*/ 10585 h 11976"/>
                  <a:gd name="connsiteX1" fmla="*/ 3375 w 75833"/>
                  <a:gd name="connsiteY1" fmla="*/ -1391 h 11976"/>
                </a:gdLst>
                <a:ahLst/>
                <a:cxnLst>
                  <a:cxn ang="0">
                    <a:pos x="connsiteX0" y="connsiteY0"/>
                  </a:cxn>
                  <a:cxn ang="0">
                    <a:pos x="connsiteX1" y="connsiteY1"/>
                  </a:cxn>
                </a:cxnLst>
                <a:rect l="l" t="t" r="r" b="b"/>
                <a:pathLst>
                  <a:path w="75833" h="11976">
                    <a:moveTo>
                      <a:pt x="79209" y="10585"/>
                    </a:moveTo>
                    <a:cubicBezTo>
                      <a:pt x="55256" y="6595"/>
                      <a:pt x="27318" y="2599"/>
                      <a:pt x="3375" y="-1391"/>
                    </a:cubicBezTo>
                  </a:path>
                </a:pathLst>
              </a:custGeom>
              <a:noFill/>
              <a:ln w="12700" cap="rnd">
                <a:solidFill>
                  <a:schemeClr val="accent5"/>
                </a:solidFill>
                <a:prstDash val="solid"/>
                <a:round/>
              </a:ln>
            </p:spPr>
            <p:txBody>
              <a:bodyPr rtlCol="0" anchor="ctr"/>
              <a:lstStyle/>
              <a:p>
                <a:pPr defTabSz="914400"/>
                <a:endParaRPr lang="en-US" sz="3600">
                  <a:solidFill>
                    <a:srgbClr val="000000"/>
                  </a:solidFill>
                  <a:latin typeface="Arial"/>
                </a:endParaRPr>
              </a:p>
            </p:txBody>
          </p:sp>
        </p:grpSp>
      </p:grpSp>
      <p:grpSp>
        <p:nvGrpSpPr>
          <p:cNvPr id="19" name="Group 18">
            <a:extLst>
              <a:ext uri="{FF2B5EF4-FFF2-40B4-BE49-F238E27FC236}">
                <a16:creationId xmlns:a16="http://schemas.microsoft.com/office/drawing/2014/main" id="{836E321F-AFF7-4C30-897B-AA1B4AC77AF8}"/>
              </a:ext>
            </a:extLst>
          </p:cNvPr>
          <p:cNvGrpSpPr/>
          <p:nvPr/>
        </p:nvGrpSpPr>
        <p:grpSpPr>
          <a:xfrm>
            <a:off x="5381619" y="3556001"/>
            <a:ext cx="4826800" cy="6553202"/>
            <a:chOff x="1549000" y="1778000"/>
            <a:chExt cx="2413400" cy="3276601"/>
          </a:xfrm>
        </p:grpSpPr>
        <p:cxnSp>
          <p:nvCxnSpPr>
            <p:cNvPr id="20" name="Straight Connector 19">
              <a:extLst>
                <a:ext uri="{FF2B5EF4-FFF2-40B4-BE49-F238E27FC236}">
                  <a16:creationId xmlns:a16="http://schemas.microsoft.com/office/drawing/2014/main" id="{03C80C66-7B01-4B5A-903B-ADB4DD93A6F3}"/>
                </a:ext>
              </a:extLst>
            </p:cNvPr>
            <p:cNvCxnSpPr>
              <a:cxnSpLocks/>
              <a:stCxn id="5" idx="0"/>
            </p:cNvCxnSpPr>
            <p:nvPr/>
          </p:nvCxnSpPr>
          <p:spPr>
            <a:xfrm flipV="1">
              <a:off x="1549000" y="1778001"/>
              <a:ext cx="0" cy="692840"/>
            </a:xfrm>
            <a:prstGeom prst="line">
              <a:avLst/>
            </a:prstGeom>
            <a:ln w="12700" cap="rnd">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07440EB-A20C-4DF9-84CF-E728864C69D6}"/>
                </a:ext>
              </a:extLst>
            </p:cNvPr>
            <p:cNvCxnSpPr>
              <a:cxnSpLocks/>
              <a:endCxn id="5" idx="4"/>
            </p:cNvCxnSpPr>
            <p:nvPr/>
          </p:nvCxnSpPr>
          <p:spPr>
            <a:xfrm flipV="1">
              <a:off x="1549000" y="4387159"/>
              <a:ext cx="0" cy="667442"/>
            </a:xfrm>
            <a:prstGeom prst="line">
              <a:avLst/>
            </a:prstGeom>
            <a:ln w="12700" cap="rnd">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AD0F25C-D06A-4345-A91A-69BC5017E2F1}"/>
                </a:ext>
              </a:extLst>
            </p:cNvPr>
            <p:cNvCxnSpPr>
              <a:cxnSpLocks/>
              <a:stCxn id="5" idx="6"/>
            </p:cNvCxnSpPr>
            <p:nvPr/>
          </p:nvCxnSpPr>
          <p:spPr>
            <a:xfrm>
              <a:off x="2507159" y="3429000"/>
              <a:ext cx="972641" cy="0"/>
            </a:xfrm>
            <a:prstGeom prst="line">
              <a:avLst/>
            </a:prstGeom>
            <a:ln w="12700" cap="rnd">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16DBDC9-F602-4EA7-B043-7675B173AED5}"/>
                </a:ext>
              </a:extLst>
            </p:cNvPr>
            <p:cNvCxnSpPr>
              <a:cxnSpLocks/>
            </p:cNvCxnSpPr>
            <p:nvPr/>
          </p:nvCxnSpPr>
          <p:spPr>
            <a:xfrm>
              <a:off x="1549000" y="1778000"/>
              <a:ext cx="2413400" cy="0"/>
            </a:xfrm>
            <a:prstGeom prst="line">
              <a:avLst/>
            </a:prstGeom>
            <a:ln w="12700" cap="rnd">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451704C-6261-4ED2-A12D-31B8D1361DAA}"/>
                </a:ext>
              </a:extLst>
            </p:cNvPr>
            <p:cNvCxnSpPr>
              <a:cxnSpLocks/>
            </p:cNvCxnSpPr>
            <p:nvPr/>
          </p:nvCxnSpPr>
          <p:spPr>
            <a:xfrm>
              <a:off x="1549000" y="5054600"/>
              <a:ext cx="2413400" cy="0"/>
            </a:xfrm>
            <a:prstGeom prst="line">
              <a:avLst/>
            </a:prstGeom>
            <a:ln w="12700" cap="rnd">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25" name="Rectangle 24">
            <a:extLst>
              <a:ext uri="{FF2B5EF4-FFF2-40B4-BE49-F238E27FC236}">
                <a16:creationId xmlns:a16="http://schemas.microsoft.com/office/drawing/2014/main" id="{925D229E-AB18-423F-BB68-0BFE4B0A2885}"/>
              </a:ext>
            </a:extLst>
          </p:cNvPr>
          <p:cNvSpPr/>
          <p:nvPr/>
        </p:nvSpPr>
        <p:spPr>
          <a:xfrm>
            <a:off x="8662414" y="2485454"/>
            <a:ext cx="12264754" cy="2141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146304" bIns="146304" rtlCol="0" anchor="ctr" anchorCtr="0"/>
          <a:lstStyle/>
          <a:p>
            <a:pPr defTabSz="914400">
              <a:buClr>
                <a:srgbClr val="1E9BD7"/>
              </a:buClr>
            </a:pPr>
            <a:r>
              <a:rPr lang="en-US" sz="3600" b="1" dirty="0">
                <a:solidFill>
                  <a:prstClr val="white"/>
                </a:solidFill>
                <a:latin typeface="Arial"/>
              </a:rPr>
              <a:t>How does fundraising factor into current and future cash flows?</a:t>
            </a:r>
          </a:p>
        </p:txBody>
      </p:sp>
      <p:sp>
        <p:nvSpPr>
          <p:cNvPr id="26" name="Rectangle 25">
            <a:extLst>
              <a:ext uri="{FF2B5EF4-FFF2-40B4-BE49-F238E27FC236}">
                <a16:creationId xmlns:a16="http://schemas.microsoft.com/office/drawing/2014/main" id="{C8267C0D-5C77-448F-B9A2-FE0C098E9209}"/>
              </a:ext>
            </a:extLst>
          </p:cNvPr>
          <p:cNvSpPr/>
          <p:nvPr/>
        </p:nvSpPr>
        <p:spPr>
          <a:xfrm>
            <a:off x="8662414" y="5762054"/>
            <a:ext cx="12264806" cy="2141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146304" bIns="146304" rtlCol="0" anchor="t" anchorCtr="0"/>
          <a:lstStyle/>
          <a:p>
            <a:pPr defTabSz="914400">
              <a:buClr>
                <a:srgbClr val="1E9BD7"/>
              </a:buClr>
            </a:pPr>
            <a:endParaRPr lang="en-US" sz="2200" b="1" dirty="0">
              <a:solidFill>
                <a:srgbClr val="000000"/>
              </a:solidFill>
              <a:latin typeface="Arial"/>
            </a:endParaRPr>
          </a:p>
          <a:p>
            <a:pPr defTabSz="914400">
              <a:buClr>
                <a:srgbClr val="1E9BD7"/>
              </a:buClr>
            </a:pPr>
            <a:r>
              <a:rPr lang="en-US" sz="3600" b="1" dirty="0">
                <a:solidFill>
                  <a:srgbClr val="000000"/>
                </a:solidFill>
                <a:latin typeface="Arial"/>
              </a:rPr>
              <a:t>How are you messaging the importance of additional financial support, particularly in times of transition?</a:t>
            </a:r>
          </a:p>
        </p:txBody>
      </p:sp>
      <p:sp>
        <p:nvSpPr>
          <p:cNvPr id="27" name="Rectangle 26">
            <a:extLst>
              <a:ext uri="{FF2B5EF4-FFF2-40B4-BE49-F238E27FC236}">
                <a16:creationId xmlns:a16="http://schemas.microsoft.com/office/drawing/2014/main" id="{36D1DDCF-6006-4E60-A67B-8E8C8F58B3D6}"/>
              </a:ext>
            </a:extLst>
          </p:cNvPr>
          <p:cNvSpPr/>
          <p:nvPr/>
        </p:nvSpPr>
        <p:spPr>
          <a:xfrm>
            <a:off x="8662414" y="9038654"/>
            <a:ext cx="12264770" cy="21410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146304" bIns="146304" rtlCol="0" anchor="ctr" anchorCtr="0"/>
          <a:lstStyle/>
          <a:p>
            <a:pPr defTabSz="914400">
              <a:buClr>
                <a:srgbClr val="1E9BD7"/>
              </a:buClr>
            </a:pPr>
            <a:r>
              <a:rPr lang="en-US" sz="3600" b="1" dirty="0">
                <a:solidFill>
                  <a:prstClr val="white"/>
                </a:solidFill>
                <a:latin typeface="Arial"/>
              </a:rPr>
              <a:t>How have you equipped your team?</a:t>
            </a:r>
            <a:endParaRPr lang="en-US" sz="3600" dirty="0">
              <a:solidFill>
                <a:prstClr val="white"/>
              </a:solidFill>
              <a:latin typeface="Arial"/>
            </a:endParaRPr>
          </a:p>
        </p:txBody>
      </p:sp>
    </p:spTree>
    <p:extLst>
      <p:ext uri="{BB962C8B-B14F-4D97-AF65-F5344CB8AC3E}">
        <p14:creationId xmlns:p14="http://schemas.microsoft.com/office/powerpoint/2010/main" val="2810208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BF913-FF97-4022-9950-98948856BB4E}"/>
              </a:ext>
            </a:extLst>
          </p:cNvPr>
          <p:cNvSpPr>
            <a:spLocks noGrp="1"/>
          </p:cNvSpPr>
          <p:nvPr>
            <p:ph type="title"/>
          </p:nvPr>
        </p:nvSpPr>
        <p:spPr/>
        <p:txBody>
          <a:bodyPr/>
          <a:lstStyle/>
          <a:p>
            <a:r>
              <a:rPr lang="en-US" dirty="0"/>
              <a:t>Integration Helps Facilitate Success</a:t>
            </a:r>
          </a:p>
        </p:txBody>
      </p:sp>
      <p:grpSp>
        <p:nvGrpSpPr>
          <p:cNvPr id="5" name="Group 4">
            <a:extLst>
              <a:ext uri="{FF2B5EF4-FFF2-40B4-BE49-F238E27FC236}">
                <a16:creationId xmlns:a16="http://schemas.microsoft.com/office/drawing/2014/main" id="{1B9EEAB2-EF12-4166-826D-1A2EBA22D9F7}"/>
              </a:ext>
            </a:extLst>
          </p:cNvPr>
          <p:cNvGrpSpPr/>
          <p:nvPr/>
        </p:nvGrpSpPr>
        <p:grpSpPr>
          <a:xfrm rot="10800000">
            <a:off x="5968516" y="1637731"/>
            <a:ext cx="11273050" cy="10781730"/>
            <a:chOff x="5616637" y="1170773"/>
            <a:chExt cx="1971676" cy="1924454"/>
          </a:xfrm>
        </p:grpSpPr>
        <p:sp>
          <p:nvSpPr>
            <p:cNvPr id="6" name="Freeform: Shape 5">
              <a:extLst>
                <a:ext uri="{FF2B5EF4-FFF2-40B4-BE49-F238E27FC236}">
                  <a16:creationId xmlns:a16="http://schemas.microsoft.com/office/drawing/2014/main" id="{9C729943-577A-4F35-ACB8-8E16DAC13A1E}"/>
                </a:ext>
              </a:extLst>
            </p:cNvPr>
            <p:cNvSpPr/>
            <p:nvPr/>
          </p:nvSpPr>
          <p:spPr>
            <a:xfrm>
              <a:off x="6035204" y="1928588"/>
              <a:ext cx="567271" cy="451861"/>
            </a:xfrm>
            <a:custGeom>
              <a:avLst/>
              <a:gdLst>
                <a:gd name="connsiteX0" fmla="*/ 365369 w 567271"/>
                <a:gd name="connsiteY0" fmla="*/ 0 h 451861"/>
                <a:gd name="connsiteX1" fmla="*/ 390964 w 567271"/>
                <a:gd name="connsiteY1" fmla="*/ 82455 h 451861"/>
                <a:gd name="connsiteX2" fmla="*/ 520586 w 567271"/>
                <a:gd name="connsiteY2" fmla="*/ 274709 h 451861"/>
                <a:gd name="connsiteX3" fmla="*/ 567271 w 567271"/>
                <a:gd name="connsiteY3" fmla="*/ 313228 h 451861"/>
                <a:gd name="connsiteX4" fmla="*/ 524443 w 567271"/>
                <a:gd name="connsiteY4" fmla="*/ 348564 h 451861"/>
                <a:gd name="connsiteX5" fmla="*/ 186272 w 567271"/>
                <a:gd name="connsiteY5" fmla="*/ 451861 h 451861"/>
                <a:gd name="connsiteX6" fmla="*/ 64376 w 567271"/>
                <a:gd name="connsiteY6" fmla="*/ 439573 h 451861"/>
                <a:gd name="connsiteX7" fmla="*/ 0 w 567271"/>
                <a:gd name="connsiteY7" fmla="*/ 419589 h 451861"/>
                <a:gd name="connsiteX8" fmla="*/ 8676 w 567271"/>
                <a:gd name="connsiteY8" fmla="*/ 381941 h 451861"/>
                <a:gd name="connsiteX9" fmla="*/ 350892 w 567271"/>
                <a:gd name="connsiteY9" fmla="*/ 4494 h 451861"/>
                <a:gd name="connsiteX10" fmla="*/ 365369 w 567271"/>
                <a:gd name="connsiteY10" fmla="*/ 0 h 4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271" h="451861">
                  <a:moveTo>
                    <a:pt x="365369" y="0"/>
                  </a:moveTo>
                  <a:lnTo>
                    <a:pt x="390964" y="82455"/>
                  </a:lnTo>
                  <a:cubicBezTo>
                    <a:pt x="421571" y="154816"/>
                    <a:pt x="465859" y="219982"/>
                    <a:pt x="520586" y="274709"/>
                  </a:cubicBezTo>
                  <a:lnTo>
                    <a:pt x="567271" y="313228"/>
                  </a:lnTo>
                  <a:lnTo>
                    <a:pt x="524443" y="348564"/>
                  </a:lnTo>
                  <a:cubicBezTo>
                    <a:pt x="427910" y="413781"/>
                    <a:pt x="311538" y="451861"/>
                    <a:pt x="186272" y="451861"/>
                  </a:cubicBezTo>
                  <a:cubicBezTo>
                    <a:pt x="144517" y="451861"/>
                    <a:pt x="103750" y="447630"/>
                    <a:pt x="64376" y="439573"/>
                  </a:cubicBezTo>
                  <a:lnTo>
                    <a:pt x="0" y="419589"/>
                  </a:lnTo>
                  <a:lnTo>
                    <a:pt x="8676" y="381941"/>
                  </a:lnTo>
                  <a:cubicBezTo>
                    <a:pt x="61693" y="211488"/>
                    <a:pt x="188078" y="73359"/>
                    <a:pt x="350892" y="4494"/>
                  </a:cubicBezTo>
                  <a:lnTo>
                    <a:pt x="365369" y="0"/>
                  </a:lnTo>
                  <a:close/>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square" tIns="146304" bIns="146304" rtlCol="0" anchor="ctr">
              <a:noAutofit/>
            </a:bodyPr>
            <a:lstStyle/>
            <a:p>
              <a:pPr algn="ctr" defTabSz="914400"/>
              <a:endParaRPr lang="en-US" sz="2400" dirty="0" err="1">
                <a:solidFill>
                  <a:srgbClr val="000000"/>
                </a:solidFill>
                <a:latin typeface="Arial"/>
              </a:endParaRPr>
            </a:p>
          </p:txBody>
        </p:sp>
        <p:sp>
          <p:nvSpPr>
            <p:cNvPr id="7" name="Freeform: Shape 6">
              <a:extLst>
                <a:ext uri="{FF2B5EF4-FFF2-40B4-BE49-F238E27FC236}">
                  <a16:creationId xmlns:a16="http://schemas.microsoft.com/office/drawing/2014/main" id="{BC75222D-0FDF-417B-89BC-42E01E554A07}"/>
                </a:ext>
              </a:extLst>
            </p:cNvPr>
            <p:cNvSpPr/>
            <p:nvPr/>
          </p:nvSpPr>
          <p:spPr>
            <a:xfrm>
              <a:off x="5616637" y="1170773"/>
              <a:ext cx="985838" cy="1177404"/>
            </a:xfrm>
            <a:custGeom>
              <a:avLst/>
              <a:gdLst>
                <a:gd name="connsiteX0" fmla="*/ 604838 w 985838"/>
                <a:gd name="connsiteY0" fmla="*/ 0 h 1177404"/>
                <a:gd name="connsiteX1" fmla="*/ 943009 w 985838"/>
                <a:gd name="connsiteY1" fmla="*/ 103297 h 1177404"/>
                <a:gd name="connsiteX2" fmla="*/ 985838 w 985838"/>
                <a:gd name="connsiteY2" fmla="*/ 138634 h 1177404"/>
                <a:gd name="connsiteX3" fmla="*/ 985838 w 985838"/>
                <a:gd name="connsiteY3" fmla="*/ 1071042 h 1177404"/>
                <a:gd name="connsiteX4" fmla="*/ 985837 w 985838"/>
                <a:gd name="connsiteY4" fmla="*/ 1071043 h 1177404"/>
                <a:gd name="connsiteX5" fmla="*/ 939152 w 985838"/>
                <a:gd name="connsiteY5" fmla="*/ 1032524 h 1177404"/>
                <a:gd name="connsiteX6" fmla="*/ 809530 w 985838"/>
                <a:gd name="connsiteY6" fmla="*/ 840270 h 1177404"/>
                <a:gd name="connsiteX7" fmla="*/ 783935 w 985838"/>
                <a:gd name="connsiteY7" fmla="*/ 757815 h 1177404"/>
                <a:gd name="connsiteX8" fmla="*/ 769458 w 985838"/>
                <a:gd name="connsiteY8" fmla="*/ 762309 h 1177404"/>
                <a:gd name="connsiteX9" fmla="*/ 427242 w 985838"/>
                <a:gd name="connsiteY9" fmla="*/ 1139756 h 1177404"/>
                <a:gd name="connsiteX10" fmla="*/ 418566 w 985838"/>
                <a:gd name="connsiteY10" fmla="*/ 1177404 h 1177404"/>
                <a:gd name="connsiteX11" fmla="*/ 369408 w 985838"/>
                <a:gd name="connsiteY11" fmla="*/ 1162145 h 1177404"/>
                <a:gd name="connsiteX12" fmla="*/ 0 w 985838"/>
                <a:gd name="connsiteY12" fmla="*/ 604838 h 1177404"/>
                <a:gd name="connsiteX13" fmla="*/ 604838 w 985838"/>
                <a:gd name="connsiteY13" fmla="*/ 0 h 1177404"/>
                <a:gd name="connsiteX0" fmla="*/ 769458 w 985838"/>
                <a:gd name="connsiteY0" fmla="*/ 762309 h 1177404"/>
                <a:gd name="connsiteX1" fmla="*/ 427242 w 985838"/>
                <a:gd name="connsiteY1" fmla="*/ 1139756 h 1177404"/>
                <a:gd name="connsiteX2" fmla="*/ 418566 w 985838"/>
                <a:gd name="connsiteY2" fmla="*/ 1177404 h 1177404"/>
                <a:gd name="connsiteX3" fmla="*/ 369408 w 985838"/>
                <a:gd name="connsiteY3" fmla="*/ 1162145 h 1177404"/>
                <a:gd name="connsiteX4" fmla="*/ 0 w 985838"/>
                <a:gd name="connsiteY4" fmla="*/ 604838 h 1177404"/>
                <a:gd name="connsiteX5" fmla="*/ 604838 w 985838"/>
                <a:gd name="connsiteY5" fmla="*/ 0 h 1177404"/>
                <a:gd name="connsiteX6" fmla="*/ 943009 w 985838"/>
                <a:gd name="connsiteY6" fmla="*/ 103297 h 1177404"/>
                <a:gd name="connsiteX7" fmla="*/ 985838 w 985838"/>
                <a:gd name="connsiteY7" fmla="*/ 138634 h 1177404"/>
                <a:gd name="connsiteX8" fmla="*/ 985838 w 985838"/>
                <a:gd name="connsiteY8" fmla="*/ 1071042 h 1177404"/>
                <a:gd name="connsiteX9" fmla="*/ 985837 w 985838"/>
                <a:gd name="connsiteY9" fmla="*/ 1071043 h 1177404"/>
                <a:gd name="connsiteX10" fmla="*/ 939152 w 985838"/>
                <a:gd name="connsiteY10" fmla="*/ 1032524 h 1177404"/>
                <a:gd name="connsiteX11" fmla="*/ 809530 w 985838"/>
                <a:gd name="connsiteY11" fmla="*/ 840270 h 1177404"/>
                <a:gd name="connsiteX12" fmla="*/ 783935 w 985838"/>
                <a:gd name="connsiteY12" fmla="*/ 757815 h 1177404"/>
                <a:gd name="connsiteX13" fmla="*/ 860898 w 985838"/>
                <a:gd name="connsiteY13" fmla="*/ 853749 h 1177404"/>
                <a:gd name="connsiteX0" fmla="*/ 769458 w 985838"/>
                <a:gd name="connsiteY0" fmla="*/ 762309 h 1177404"/>
                <a:gd name="connsiteX1" fmla="*/ 427242 w 985838"/>
                <a:gd name="connsiteY1" fmla="*/ 1139756 h 1177404"/>
                <a:gd name="connsiteX2" fmla="*/ 418566 w 985838"/>
                <a:gd name="connsiteY2" fmla="*/ 1177404 h 1177404"/>
                <a:gd name="connsiteX3" fmla="*/ 369408 w 985838"/>
                <a:gd name="connsiteY3" fmla="*/ 1162145 h 1177404"/>
                <a:gd name="connsiteX4" fmla="*/ 0 w 985838"/>
                <a:gd name="connsiteY4" fmla="*/ 604838 h 1177404"/>
                <a:gd name="connsiteX5" fmla="*/ 604838 w 985838"/>
                <a:gd name="connsiteY5" fmla="*/ 0 h 1177404"/>
                <a:gd name="connsiteX6" fmla="*/ 943009 w 985838"/>
                <a:gd name="connsiteY6" fmla="*/ 103297 h 1177404"/>
                <a:gd name="connsiteX7" fmla="*/ 985838 w 985838"/>
                <a:gd name="connsiteY7" fmla="*/ 138634 h 1177404"/>
                <a:gd name="connsiteX8" fmla="*/ 985838 w 985838"/>
                <a:gd name="connsiteY8" fmla="*/ 1071042 h 1177404"/>
                <a:gd name="connsiteX9" fmla="*/ 985837 w 985838"/>
                <a:gd name="connsiteY9" fmla="*/ 1071043 h 1177404"/>
                <a:gd name="connsiteX10" fmla="*/ 939152 w 985838"/>
                <a:gd name="connsiteY10" fmla="*/ 1032524 h 1177404"/>
                <a:gd name="connsiteX11" fmla="*/ 809530 w 985838"/>
                <a:gd name="connsiteY11" fmla="*/ 840270 h 1177404"/>
                <a:gd name="connsiteX12" fmla="*/ 783935 w 985838"/>
                <a:gd name="connsiteY12" fmla="*/ 757815 h 1177404"/>
                <a:gd name="connsiteX0" fmla="*/ 769458 w 985838"/>
                <a:gd name="connsiteY0" fmla="*/ 762309 h 1177404"/>
                <a:gd name="connsiteX1" fmla="*/ 427242 w 985838"/>
                <a:gd name="connsiteY1" fmla="*/ 1139756 h 1177404"/>
                <a:gd name="connsiteX2" fmla="*/ 418566 w 985838"/>
                <a:gd name="connsiteY2" fmla="*/ 1177404 h 1177404"/>
                <a:gd name="connsiteX3" fmla="*/ 369408 w 985838"/>
                <a:gd name="connsiteY3" fmla="*/ 1162145 h 1177404"/>
                <a:gd name="connsiteX4" fmla="*/ 0 w 985838"/>
                <a:gd name="connsiteY4" fmla="*/ 604838 h 1177404"/>
                <a:gd name="connsiteX5" fmla="*/ 604838 w 985838"/>
                <a:gd name="connsiteY5" fmla="*/ 0 h 1177404"/>
                <a:gd name="connsiteX6" fmla="*/ 943009 w 985838"/>
                <a:gd name="connsiteY6" fmla="*/ 103297 h 1177404"/>
                <a:gd name="connsiteX7" fmla="*/ 985838 w 985838"/>
                <a:gd name="connsiteY7" fmla="*/ 138634 h 1177404"/>
                <a:gd name="connsiteX8" fmla="*/ 985838 w 985838"/>
                <a:gd name="connsiteY8" fmla="*/ 1071042 h 1177404"/>
                <a:gd name="connsiteX9" fmla="*/ 985837 w 985838"/>
                <a:gd name="connsiteY9" fmla="*/ 1071043 h 1177404"/>
                <a:gd name="connsiteX10" fmla="*/ 939152 w 985838"/>
                <a:gd name="connsiteY10" fmla="*/ 1032524 h 1177404"/>
                <a:gd name="connsiteX11" fmla="*/ 809530 w 985838"/>
                <a:gd name="connsiteY11" fmla="*/ 840270 h 1177404"/>
                <a:gd name="connsiteX0" fmla="*/ 427242 w 985838"/>
                <a:gd name="connsiteY0" fmla="*/ 1139756 h 1177404"/>
                <a:gd name="connsiteX1" fmla="*/ 418566 w 985838"/>
                <a:gd name="connsiteY1" fmla="*/ 1177404 h 1177404"/>
                <a:gd name="connsiteX2" fmla="*/ 369408 w 985838"/>
                <a:gd name="connsiteY2" fmla="*/ 1162145 h 1177404"/>
                <a:gd name="connsiteX3" fmla="*/ 0 w 985838"/>
                <a:gd name="connsiteY3" fmla="*/ 604838 h 1177404"/>
                <a:gd name="connsiteX4" fmla="*/ 604838 w 985838"/>
                <a:gd name="connsiteY4" fmla="*/ 0 h 1177404"/>
                <a:gd name="connsiteX5" fmla="*/ 943009 w 985838"/>
                <a:gd name="connsiteY5" fmla="*/ 103297 h 1177404"/>
                <a:gd name="connsiteX6" fmla="*/ 985838 w 985838"/>
                <a:gd name="connsiteY6" fmla="*/ 138634 h 1177404"/>
                <a:gd name="connsiteX7" fmla="*/ 985838 w 985838"/>
                <a:gd name="connsiteY7" fmla="*/ 1071042 h 1177404"/>
                <a:gd name="connsiteX8" fmla="*/ 985837 w 985838"/>
                <a:gd name="connsiteY8" fmla="*/ 1071043 h 1177404"/>
                <a:gd name="connsiteX9" fmla="*/ 939152 w 985838"/>
                <a:gd name="connsiteY9" fmla="*/ 1032524 h 1177404"/>
                <a:gd name="connsiteX10" fmla="*/ 809530 w 985838"/>
                <a:gd name="connsiteY10" fmla="*/ 840270 h 1177404"/>
                <a:gd name="connsiteX0" fmla="*/ 418566 w 985838"/>
                <a:gd name="connsiteY0" fmla="*/ 1177404 h 1177404"/>
                <a:gd name="connsiteX1" fmla="*/ 369408 w 985838"/>
                <a:gd name="connsiteY1" fmla="*/ 1162145 h 1177404"/>
                <a:gd name="connsiteX2" fmla="*/ 0 w 985838"/>
                <a:gd name="connsiteY2" fmla="*/ 604838 h 1177404"/>
                <a:gd name="connsiteX3" fmla="*/ 604838 w 985838"/>
                <a:gd name="connsiteY3" fmla="*/ 0 h 1177404"/>
                <a:gd name="connsiteX4" fmla="*/ 943009 w 985838"/>
                <a:gd name="connsiteY4" fmla="*/ 103297 h 1177404"/>
                <a:gd name="connsiteX5" fmla="*/ 985838 w 985838"/>
                <a:gd name="connsiteY5" fmla="*/ 138634 h 1177404"/>
                <a:gd name="connsiteX6" fmla="*/ 985838 w 985838"/>
                <a:gd name="connsiteY6" fmla="*/ 1071042 h 1177404"/>
                <a:gd name="connsiteX7" fmla="*/ 985837 w 985838"/>
                <a:gd name="connsiteY7" fmla="*/ 1071043 h 1177404"/>
                <a:gd name="connsiteX8" fmla="*/ 939152 w 985838"/>
                <a:gd name="connsiteY8" fmla="*/ 1032524 h 1177404"/>
                <a:gd name="connsiteX9" fmla="*/ 809530 w 985838"/>
                <a:gd name="connsiteY9" fmla="*/ 840270 h 1177404"/>
                <a:gd name="connsiteX0" fmla="*/ 418566 w 985838"/>
                <a:gd name="connsiteY0" fmla="*/ 1177404 h 1177404"/>
                <a:gd name="connsiteX1" fmla="*/ 369408 w 985838"/>
                <a:gd name="connsiteY1" fmla="*/ 1162145 h 1177404"/>
                <a:gd name="connsiteX2" fmla="*/ 0 w 985838"/>
                <a:gd name="connsiteY2" fmla="*/ 604838 h 1177404"/>
                <a:gd name="connsiteX3" fmla="*/ 604838 w 985838"/>
                <a:gd name="connsiteY3" fmla="*/ 0 h 1177404"/>
                <a:gd name="connsiteX4" fmla="*/ 943009 w 985838"/>
                <a:gd name="connsiteY4" fmla="*/ 103297 h 1177404"/>
                <a:gd name="connsiteX5" fmla="*/ 985838 w 985838"/>
                <a:gd name="connsiteY5" fmla="*/ 138634 h 1177404"/>
                <a:gd name="connsiteX6" fmla="*/ 985838 w 985838"/>
                <a:gd name="connsiteY6" fmla="*/ 1071042 h 1177404"/>
                <a:gd name="connsiteX7" fmla="*/ 985837 w 985838"/>
                <a:gd name="connsiteY7" fmla="*/ 1071043 h 1177404"/>
                <a:gd name="connsiteX8" fmla="*/ 939152 w 985838"/>
                <a:gd name="connsiteY8" fmla="*/ 1032524 h 1177404"/>
                <a:gd name="connsiteX0" fmla="*/ 418566 w 985838"/>
                <a:gd name="connsiteY0" fmla="*/ 1177404 h 1177404"/>
                <a:gd name="connsiteX1" fmla="*/ 369408 w 985838"/>
                <a:gd name="connsiteY1" fmla="*/ 1162145 h 1177404"/>
                <a:gd name="connsiteX2" fmla="*/ 0 w 985838"/>
                <a:gd name="connsiteY2" fmla="*/ 604838 h 1177404"/>
                <a:gd name="connsiteX3" fmla="*/ 604838 w 985838"/>
                <a:gd name="connsiteY3" fmla="*/ 0 h 1177404"/>
                <a:gd name="connsiteX4" fmla="*/ 943009 w 985838"/>
                <a:gd name="connsiteY4" fmla="*/ 103297 h 1177404"/>
                <a:gd name="connsiteX5" fmla="*/ 985838 w 985838"/>
                <a:gd name="connsiteY5" fmla="*/ 138634 h 1177404"/>
                <a:gd name="connsiteX6" fmla="*/ 985838 w 985838"/>
                <a:gd name="connsiteY6" fmla="*/ 1071042 h 1177404"/>
                <a:gd name="connsiteX7" fmla="*/ 985837 w 985838"/>
                <a:gd name="connsiteY7" fmla="*/ 1071043 h 1177404"/>
                <a:gd name="connsiteX0" fmla="*/ 418566 w 985838"/>
                <a:gd name="connsiteY0" fmla="*/ 1177404 h 1177404"/>
                <a:gd name="connsiteX1" fmla="*/ 369408 w 985838"/>
                <a:gd name="connsiteY1" fmla="*/ 1162145 h 1177404"/>
                <a:gd name="connsiteX2" fmla="*/ 0 w 985838"/>
                <a:gd name="connsiteY2" fmla="*/ 604838 h 1177404"/>
                <a:gd name="connsiteX3" fmla="*/ 604838 w 985838"/>
                <a:gd name="connsiteY3" fmla="*/ 0 h 1177404"/>
                <a:gd name="connsiteX4" fmla="*/ 943009 w 985838"/>
                <a:gd name="connsiteY4" fmla="*/ 103297 h 1177404"/>
                <a:gd name="connsiteX5" fmla="*/ 985838 w 985838"/>
                <a:gd name="connsiteY5" fmla="*/ 138634 h 1177404"/>
                <a:gd name="connsiteX6" fmla="*/ 985838 w 985838"/>
                <a:gd name="connsiteY6" fmla="*/ 1071042 h 1177404"/>
                <a:gd name="connsiteX0" fmla="*/ 418566 w 985838"/>
                <a:gd name="connsiteY0" fmla="*/ 1177404 h 1177404"/>
                <a:gd name="connsiteX1" fmla="*/ 369408 w 985838"/>
                <a:gd name="connsiteY1" fmla="*/ 1162145 h 1177404"/>
                <a:gd name="connsiteX2" fmla="*/ 0 w 985838"/>
                <a:gd name="connsiteY2" fmla="*/ 604838 h 1177404"/>
                <a:gd name="connsiteX3" fmla="*/ 604838 w 985838"/>
                <a:gd name="connsiteY3" fmla="*/ 0 h 1177404"/>
                <a:gd name="connsiteX4" fmla="*/ 943009 w 985838"/>
                <a:gd name="connsiteY4" fmla="*/ 103297 h 1177404"/>
                <a:gd name="connsiteX5" fmla="*/ 985838 w 985838"/>
                <a:gd name="connsiteY5" fmla="*/ 138634 h 117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838" h="1177404">
                  <a:moveTo>
                    <a:pt x="418566" y="1177404"/>
                  </a:moveTo>
                  <a:lnTo>
                    <a:pt x="369408" y="1162145"/>
                  </a:lnTo>
                  <a:cubicBezTo>
                    <a:pt x="152322" y="1070326"/>
                    <a:pt x="0" y="855370"/>
                    <a:pt x="0" y="604838"/>
                  </a:cubicBezTo>
                  <a:cubicBezTo>
                    <a:pt x="0" y="270795"/>
                    <a:pt x="270795" y="0"/>
                    <a:pt x="604838" y="0"/>
                  </a:cubicBezTo>
                  <a:cubicBezTo>
                    <a:pt x="730104" y="0"/>
                    <a:pt x="846476" y="38081"/>
                    <a:pt x="943009" y="103297"/>
                  </a:cubicBezTo>
                  <a:lnTo>
                    <a:pt x="985838" y="138634"/>
                  </a:lnTo>
                </a:path>
              </a:pathLst>
            </a:custGeom>
            <a:no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wrap="square" tIns="146304" bIns="146304" rtlCol="0" anchor="ctr">
              <a:noAutofit/>
            </a:bodyPr>
            <a:lstStyle/>
            <a:p>
              <a:pPr algn="ctr" defTabSz="914400"/>
              <a:endParaRPr lang="en-US" sz="2400" dirty="0" err="1">
                <a:solidFill>
                  <a:srgbClr val="000000"/>
                </a:solidFill>
                <a:latin typeface="Arial"/>
              </a:endParaRPr>
            </a:p>
          </p:txBody>
        </p:sp>
        <p:sp>
          <p:nvSpPr>
            <p:cNvPr id="8" name="Freeform: Shape 7">
              <a:extLst>
                <a:ext uri="{FF2B5EF4-FFF2-40B4-BE49-F238E27FC236}">
                  <a16:creationId xmlns:a16="http://schemas.microsoft.com/office/drawing/2014/main" id="{4BCD9909-7680-447A-82AA-855B2B99D02B}"/>
                </a:ext>
              </a:extLst>
            </p:cNvPr>
            <p:cNvSpPr/>
            <p:nvPr/>
          </p:nvSpPr>
          <p:spPr>
            <a:xfrm>
              <a:off x="6378637" y="1309408"/>
              <a:ext cx="447676" cy="619180"/>
            </a:xfrm>
            <a:custGeom>
              <a:avLst/>
              <a:gdLst>
                <a:gd name="connsiteX0" fmla="*/ 223838 w 447676"/>
                <a:gd name="connsiteY0" fmla="*/ 0 h 619180"/>
                <a:gd name="connsiteX1" fmla="*/ 270523 w 447676"/>
                <a:gd name="connsiteY1" fmla="*/ 38519 h 619180"/>
                <a:gd name="connsiteX2" fmla="*/ 447676 w 447676"/>
                <a:gd name="connsiteY2" fmla="*/ 466204 h 619180"/>
                <a:gd name="connsiteX3" fmla="*/ 435388 w 447676"/>
                <a:gd name="connsiteY3" fmla="*/ 588100 h 619180"/>
                <a:gd name="connsiteX4" fmla="*/ 429089 w 447676"/>
                <a:gd name="connsiteY4" fmla="*/ 608392 h 619180"/>
                <a:gd name="connsiteX5" fmla="*/ 364785 w 447676"/>
                <a:gd name="connsiteY5" fmla="*/ 588431 h 619180"/>
                <a:gd name="connsiteX6" fmla="*/ 242889 w 447676"/>
                <a:gd name="connsiteY6" fmla="*/ 576143 h 619180"/>
                <a:gd name="connsiteX7" fmla="*/ 120993 w 447676"/>
                <a:gd name="connsiteY7" fmla="*/ 588431 h 619180"/>
                <a:gd name="connsiteX8" fmla="*/ 21936 w 447676"/>
                <a:gd name="connsiteY8" fmla="*/ 619180 h 619180"/>
                <a:gd name="connsiteX9" fmla="*/ 12288 w 447676"/>
                <a:gd name="connsiteY9" fmla="*/ 588100 h 619180"/>
                <a:gd name="connsiteX10" fmla="*/ 0 w 447676"/>
                <a:gd name="connsiteY10" fmla="*/ 466204 h 619180"/>
                <a:gd name="connsiteX11" fmla="*/ 177153 w 447676"/>
                <a:gd name="connsiteY11" fmla="*/ 38519 h 619180"/>
                <a:gd name="connsiteX12" fmla="*/ 223838 w 447676"/>
                <a:gd name="connsiteY12" fmla="*/ 0 h 61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676" h="619180">
                  <a:moveTo>
                    <a:pt x="223838" y="0"/>
                  </a:moveTo>
                  <a:lnTo>
                    <a:pt x="270523" y="38519"/>
                  </a:lnTo>
                  <a:cubicBezTo>
                    <a:pt x="379977" y="147973"/>
                    <a:pt x="447676" y="299183"/>
                    <a:pt x="447676" y="466204"/>
                  </a:cubicBezTo>
                  <a:cubicBezTo>
                    <a:pt x="447676" y="507959"/>
                    <a:pt x="443445" y="548727"/>
                    <a:pt x="435388" y="588100"/>
                  </a:cubicBezTo>
                  <a:lnTo>
                    <a:pt x="429089" y="608392"/>
                  </a:lnTo>
                  <a:lnTo>
                    <a:pt x="364785" y="588431"/>
                  </a:lnTo>
                  <a:cubicBezTo>
                    <a:pt x="325412" y="580374"/>
                    <a:pt x="284645" y="576143"/>
                    <a:pt x="242889" y="576143"/>
                  </a:cubicBezTo>
                  <a:cubicBezTo>
                    <a:pt x="201134" y="576143"/>
                    <a:pt x="160367" y="580374"/>
                    <a:pt x="120993" y="588431"/>
                  </a:cubicBezTo>
                  <a:lnTo>
                    <a:pt x="21936" y="619180"/>
                  </a:lnTo>
                  <a:lnTo>
                    <a:pt x="12288" y="588100"/>
                  </a:lnTo>
                  <a:cubicBezTo>
                    <a:pt x="4231" y="548727"/>
                    <a:pt x="0" y="507959"/>
                    <a:pt x="0" y="466204"/>
                  </a:cubicBezTo>
                  <a:cubicBezTo>
                    <a:pt x="0" y="299183"/>
                    <a:pt x="67699" y="147973"/>
                    <a:pt x="177153" y="38519"/>
                  </a:cubicBezTo>
                  <a:lnTo>
                    <a:pt x="223838" y="0"/>
                  </a:lnTo>
                  <a:close/>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square" tIns="146304" bIns="146304" rtlCol="0" anchor="ctr">
              <a:noAutofit/>
            </a:bodyPr>
            <a:lstStyle/>
            <a:p>
              <a:pPr algn="ctr" defTabSz="914400"/>
              <a:endParaRPr lang="en-US" sz="2400" dirty="0" err="1">
                <a:solidFill>
                  <a:srgbClr val="000000"/>
                </a:solidFill>
                <a:latin typeface="Arial"/>
              </a:endParaRPr>
            </a:p>
          </p:txBody>
        </p:sp>
        <p:sp>
          <p:nvSpPr>
            <p:cNvPr id="9" name="Freeform: Shape 8">
              <a:extLst>
                <a:ext uri="{FF2B5EF4-FFF2-40B4-BE49-F238E27FC236}">
                  <a16:creationId xmlns:a16="http://schemas.microsoft.com/office/drawing/2014/main" id="{38BE3C78-9319-434D-BCB2-0C6F07E5D3F5}"/>
                </a:ext>
              </a:extLst>
            </p:cNvPr>
            <p:cNvSpPr/>
            <p:nvPr/>
          </p:nvSpPr>
          <p:spPr>
            <a:xfrm>
              <a:off x="6602476" y="1917801"/>
              <a:ext cx="602829" cy="462649"/>
            </a:xfrm>
            <a:custGeom>
              <a:avLst/>
              <a:gdLst>
                <a:gd name="connsiteX0" fmla="*/ 205250 w 602829"/>
                <a:gd name="connsiteY0" fmla="*/ 0 h 462649"/>
                <a:gd name="connsiteX1" fmla="*/ 254480 w 602829"/>
                <a:gd name="connsiteY1" fmla="*/ 15282 h 462649"/>
                <a:gd name="connsiteX2" fmla="*/ 596696 w 602829"/>
                <a:gd name="connsiteY2" fmla="*/ 392729 h 462649"/>
                <a:gd name="connsiteX3" fmla="*/ 602829 w 602829"/>
                <a:gd name="connsiteY3" fmla="*/ 419340 h 462649"/>
                <a:gd name="connsiteX4" fmla="*/ 502896 w 602829"/>
                <a:gd name="connsiteY4" fmla="*/ 450361 h 462649"/>
                <a:gd name="connsiteX5" fmla="*/ 381000 w 602829"/>
                <a:gd name="connsiteY5" fmla="*/ 462649 h 462649"/>
                <a:gd name="connsiteX6" fmla="*/ 42829 w 602829"/>
                <a:gd name="connsiteY6" fmla="*/ 359352 h 462649"/>
                <a:gd name="connsiteX7" fmla="*/ 0 w 602829"/>
                <a:gd name="connsiteY7" fmla="*/ 324015 h 462649"/>
                <a:gd name="connsiteX8" fmla="*/ 46684 w 602829"/>
                <a:gd name="connsiteY8" fmla="*/ 285497 h 462649"/>
                <a:gd name="connsiteX9" fmla="*/ 176306 w 602829"/>
                <a:gd name="connsiteY9" fmla="*/ 93243 h 462649"/>
                <a:gd name="connsiteX10" fmla="*/ 205250 w 602829"/>
                <a:gd name="connsiteY10" fmla="*/ 0 h 46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2829" h="462649">
                  <a:moveTo>
                    <a:pt x="205250" y="0"/>
                  </a:moveTo>
                  <a:lnTo>
                    <a:pt x="254480" y="15282"/>
                  </a:lnTo>
                  <a:cubicBezTo>
                    <a:pt x="417295" y="84147"/>
                    <a:pt x="543679" y="222276"/>
                    <a:pt x="596696" y="392729"/>
                  </a:cubicBezTo>
                  <a:lnTo>
                    <a:pt x="602829" y="419340"/>
                  </a:lnTo>
                  <a:lnTo>
                    <a:pt x="502896" y="450361"/>
                  </a:lnTo>
                  <a:cubicBezTo>
                    <a:pt x="463523" y="458418"/>
                    <a:pt x="422756" y="462649"/>
                    <a:pt x="381000" y="462649"/>
                  </a:cubicBezTo>
                  <a:cubicBezTo>
                    <a:pt x="255734" y="462649"/>
                    <a:pt x="139362" y="424569"/>
                    <a:pt x="42829" y="359352"/>
                  </a:cubicBezTo>
                  <a:lnTo>
                    <a:pt x="0" y="324015"/>
                  </a:lnTo>
                  <a:lnTo>
                    <a:pt x="46684" y="285497"/>
                  </a:lnTo>
                  <a:cubicBezTo>
                    <a:pt x="101411" y="230770"/>
                    <a:pt x="145699" y="165604"/>
                    <a:pt x="176306" y="93243"/>
                  </a:cubicBezTo>
                  <a:lnTo>
                    <a:pt x="205250" y="0"/>
                  </a:lnTo>
                  <a:close/>
                </a:path>
              </a:pathLst>
            </a:cu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square" tIns="146304" bIns="146304" rtlCol="0" anchor="ctr">
              <a:noAutofit/>
            </a:bodyPr>
            <a:lstStyle/>
            <a:p>
              <a:pPr algn="ctr" defTabSz="914400"/>
              <a:endParaRPr lang="en-US" sz="2400" dirty="0" err="1">
                <a:solidFill>
                  <a:srgbClr val="000000"/>
                </a:solidFill>
                <a:latin typeface="Arial"/>
              </a:endParaRPr>
            </a:p>
          </p:txBody>
        </p:sp>
        <p:sp>
          <p:nvSpPr>
            <p:cNvPr id="10" name="Freeform: Shape 9">
              <a:extLst>
                <a:ext uri="{FF2B5EF4-FFF2-40B4-BE49-F238E27FC236}">
                  <a16:creationId xmlns:a16="http://schemas.microsoft.com/office/drawing/2014/main" id="{DF2ADFF5-0D48-49C6-AF41-E6C560567129}"/>
                </a:ext>
              </a:extLst>
            </p:cNvPr>
            <p:cNvSpPr/>
            <p:nvPr/>
          </p:nvSpPr>
          <p:spPr>
            <a:xfrm>
              <a:off x="6602475" y="1170774"/>
              <a:ext cx="985838" cy="1166367"/>
            </a:xfrm>
            <a:custGeom>
              <a:avLst/>
              <a:gdLst>
                <a:gd name="connsiteX0" fmla="*/ 381000 w 985838"/>
                <a:gd name="connsiteY0" fmla="*/ 0 h 1166367"/>
                <a:gd name="connsiteX1" fmla="*/ 985838 w 985838"/>
                <a:gd name="connsiteY1" fmla="*/ 604838 h 1166367"/>
                <a:gd name="connsiteX2" fmla="*/ 616430 w 985838"/>
                <a:gd name="connsiteY2" fmla="*/ 1162145 h 1166367"/>
                <a:gd name="connsiteX3" fmla="*/ 602829 w 985838"/>
                <a:gd name="connsiteY3" fmla="*/ 1166367 h 1166367"/>
                <a:gd name="connsiteX4" fmla="*/ 596696 w 985838"/>
                <a:gd name="connsiteY4" fmla="*/ 1139756 h 1166367"/>
                <a:gd name="connsiteX5" fmla="*/ 254480 w 985838"/>
                <a:gd name="connsiteY5" fmla="*/ 762309 h 1166367"/>
                <a:gd name="connsiteX6" fmla="*/ 205250 w 985838"/>
                <a:gd name="connsiteY6" fmla="*/ 747027 h 1166367"/>
                <a:gd name="connsiteX7" fmla="*/ 176306 w 985838"/>
                <a:gd name="connsiteY7" fmla="*/ 840270 h 1166367"/>
                <a:gd name="connsiteX8" fmla="*/ 46684 w 985838"/>
                <a:gd name="connsiteY8" fmla="*/ 1032524 h 1166367"/>
                <a:gd name="connsiteX9" fmla="*/ 0 w 985838"/>
                <a:gd name="connsiteY9" fmla="*/ 1071042 h 1166367"/>
                <a:gd name="connsiteX10" fmla="*/ 0 w 985838"/>
                <a:gd name="connsiteY10" fmla="*/ 1071042 h 1166367"/>
                <a:gd name="connsiteX11" fmla="*/ 0 w 985838"/>
                <a:gd name="connsiteY11" fmla="*/ 138634 h 1166367"/>
                <a:gd name="connsiteX12" fmla="*/ 42829 w 985838"/>
                <a:gd name="connsiteY12" fmla="*/ 103297 h 1166367"/>
                <a:gd name="connsiteX13" fmla="*/ 381000 w 985838"/>
                <a:gd name="connsiteY13" fmla="*/ 0 h 1166367"/>
                <a:gd name="connsiteX0" fmla="*/ 205250 w 985838"/>
                <a:gd name="connsiteY0" fmla="*/ 747027 h 1166367"/>
                <a:gd name="connsiteX1" fmla="*/ 176306 w 985838"/>
                <a:gd name="connsiteY1" fmla="*/ 840270 h 1166367"/>
                <a:gd name="connsiteX2" fmla="*/ 46684 w 985838"/>
                <a:gd name="connsiteY2" fmla="*/ 1032524 h 1166367"/>
                <a:gd name="connsiteX3" fmla="*/ 0 w 985838"/>
                <a:gd name="connsiteY3" fmla="*/ 1071042 h 1166367"/>
                <a:gd name="connsiteX4" fmla="*/ 0 w 985838"/>
                <a:gd name="connsiteY4" fmla="*/ 1071042 h 1166367"/>
                <a:gd name="connsiteX5" fmla="*/ 0 w 985838"/>
                <a:gd name="connsiteY5" fmla="*/ 138634 h 1166367"/>
                <a:gd name="connsiteX6" fmla="*/ 42829 w 985838"/>
                <a:gd name="connsiteY6" fmla="*/ 103297 h 1166367"/>
                <a:gd name="connsiteX7" fmla="*/ 381000 w 985838"/>
                <a:gd name="connsiteY7" fmla="*/ 0 h 1166367"/>
                <a:gd name="connsiteX8" fmla="*/ 985838 w 985838"/>
                <a:gd name="connsiteY8" fmla="*/ 604838 h 1166367"/>
                <a:gd name="connsiteX9" fmla="*/ 616430 w 985838"/>
                <a:gd name="connsiteY9" fmla="*/ 1162145 h 1166367"/>
                <a:gd name="connsiteX10" fmla="*/ 602829 w 985838"/>
                <a:gd name="connsiteY10" fmla="*/ 1166367 h 1166367"/>
                <a:gd name="connsiteX11" fmla="*/ 596696 w 985838"/>
                <a:gd name="connsiteY11" fmla="*/ 1139756 h 1166367"/>
                <a:gd name="connsiteX12" fmla="*/ 254480 w 985838"/>
                <a:gd name="connsiteY12" fmla="*/ 762309 h 1166367"/>
                <a:gd name="connsiteX13" fmla="*/ 296690 w 985838"/>
                <a:gd name="connsiteY13" fmla="*/ 838467 h 1166367"/>
                <a:gd name="connsiteX0" fmla="*/ 205250 w 985838"/>
                <a:gd name="connsiteY0" fmla="*/ 747027 h 1166367"/>
                <a:gd name="connsiteX1" fmla="*/ 176306 w 985838"/>
                <a:gd name="connsiteY1" fmla="*/ 840270 h 1166367"/>
                <a:gd name="connsiteX2" fmla="*/ 46684 w 985838"/>
                <a:gd name="connsiteY2" fmla="*/ 1032524 h 1166367"/>
                <a:gd name="connsiteX3" fmla="*/ 0 w 985838"/>
                <a:gd name="connsiteY3" fmla="*/ 1071042 h 1166367"/>
                <a:gd name="connsiteX4" fmla="*/ 0 w 985838"/>
                <a:gd name="connsiteY4" fmla="*/ 1071042 h 1166367"/>
                <a:gd name="connsiteX5" fmla="*/ 0 w 985838"/>
                <a:gd name="connsiteY5" fmla="*/ 138634 h 1166367"/>
                <a:gd name="connsiteX6" fmla="*/ 42829 w 985838"/>
                <a:gd name="connsiteY6" fmla="*/ 103297 h 1166367"/>
                <a:gd name="connsiteX7" fmla="*/ 381000 w 985838"/>
                <a:gd name="connsiteY7" fmla="*/ 0 h 1166367"/>
                <a:gd name="connsiteX8" fmla="*/ 985838 w 985838"/>
                <a:gd name="connsiteY8" fmla="*/ 604838 h 1166367"/>
                <a:gd name="connsiteX9" fmla="*/ 616430 w 985838"/>
                <a:gd name="connsiteY9" fmla="*/ 1162145 h 1166367"/>
                <a:gd name="connsiteX10" fmla="*/ 602829 w 985838"/>
                <a:gd name="connsiteY10" fmla="*/ 1166367 h 1166367"/>
                <a:gd name="connsiteX11" fmla="*/ 596696 w 985838"/>
                <a:gd name="connsiteY11" fmla="*/ 1139756 h 1166367"/>
                <a:gd name="connsiteX12" fmla="*/ 254480 w 985838"/>
                <a:gd name="connsiteY12" fmla="*/ 762309 h 1166367"/>
                <a:gd name="connsiteX0" fmla="*/ 205250 w 985838"/>
                <a:gd name="connsiteY0" fmla="*/ 747027 h 1166367"/>
                <a:gd name="connsiteX1" fmla="*/ 176306 w 985838"/>
                <a:gd name="connsiteY1" fmla="*/ 840270 h 1166367"/>
                <a:gd name="connsiteX2" fmla="*/ 46684 w 985838"/>
                <a:gd name="connsiteY2" fmla="*/ 1032524 h 1166367"/>
                <a:gd name="connsiteX3" fmla="*/ 0 w 985838"/>
                <a:gd name="connsiteY3" fmla="*/ 1071042 h 1166367"/>
                <a:gd name="connsiteX4" fmla="*/ 0 w 985838"/>
                <a:gd name="connsiteY4" fmla="*/ 1071042 h 1166367"/>
                <a:gd name="connsiteX5" fmla="*/ 0 w 985838"/>
                <a:gd name="connsiteY5" fmla="*/ 138634 h 1166367"/>
                <a:gd name="connsiteX6" fmla="*/ 42829 w 985838"/>
                <a:gd name="connsiteY6" fmla="*/ 103297 h 1166367"/>
                <a:gd name="connsiteX7" fmla="*/ 381000 w 985838"/>
                <a:gd name="connsiteY7" fmla="*/ 0 h 1166367"/>
                <a:gd name="connsiteX8" fmla="*/ 985838 w 985838"/>
                <a:gd name="connsiteY8" fmla="*/ 604838 h 1166367"/>
                <a:gd name="connsiteX9" fmla="*/ 616430 w 985838"/>
                <a:gd name="connsiteY9" fmla="*/ 1162145 h 1166367"/>
                <a:gd name="connsiteX10" fmla="*/ 602829 w 985838"/>
                <a:gd name="connsiteY10" fmla="*/ 1166367 h 1166367"/>
                <a:gd name="connsiteX11" fmla="*/ 596696 w 985838"/>
                <a:gd name="connsiteY11" fmla="*/ 1139756 h 1166367"/>
                <a:gd name="connsiteX0" fmla="*/ 205250 w 985838"/>
                <a:gd name="connsiteY0" fmla="*/ 747027 h 1166367"/>
                <a:gd name="connsiteX1" fmla="*/ 176306 w 985838"/>
                <a:gd name="connsiteY1" fmla="*/ 840270 h 1166367"/>
                <a:gd name="connsiteX2" fmla="*/ 46684 w 985838"/>
                <a:gd name="connsiteY2" fmla="*/ 1032524 h 1166367"/>
                <a:gd name="connsiteX3" fmla="*/ 0 w 985838"/>
                <a:gd name="connsiteY3" fmla="*/ 1071042 h 1166367"/>
                <a:gd name="connsiteX4" fmla="*/ 0 w 985838"/>
                <a:gd name="connsiteY4" fmla="*/ 1071042 h 1166367"/>
                <a:gd name="connsiteX5" fmla="*/ 0 w 985838"/>
                <a:gd name="connsiteY5" fmla="*/ 138634 h 1166367"/>
                <a:gd name="connsiteX6" fmla="*/ 42829 w 985838"/>
                <a:gd name="connsiteY6" fmla="*/ 103297 h 1166367"/>
                <a:gd name="connsiteX7" fmla="*/ 381000 w 985838"/>
                <a:gd name="connsiteY7" fmla="*/ 0 h 1166367"/>
                <a:gd name="connsiteX8" fmla="*/ 985838 w 985838"/>
                <a:gd name="connsiteY8" fmla="*/ 604838 h 1166367"/>
                <a:gd name="connsiteX9" fmla="*/ 616430 w 985838"/>
                <a:gd name="connsiteY9" fmla="*/ 1162145 h 1166367"/>
                <a:gd name="connsiteX10" fmla="*/ 602829 w 985838"/>
                <a:gd name="connsiteY10" fmla="*/ 1166367 h 1166367"/>
                <a:gd name="connsiteX0" fmla="*/ 176306 w 985838"/>
                <a:gd name="connsiteY0" fmla="*/ 840270 h 1166367"/>
                <a:gd name="connsiteX1" fmla="*/ 46684 w 985838"/>
                <a:gd name="connsiteY1" fmla="*/ 1032524 h 1166367"/>
                <a:gd name="connsiteX2" fmla="*/ 0 w 985838"/>
                <a:gd name="connsiteY2" fmla="*/ 1071042 h 1166367"/>
                <a:gd name="connsiteX3" fmla="*/ 0 w 985838"/>
                <a:gd name="connsiteY3" fmla="*/ 1071042 h 1166367"/>
                <a:gd name="connsiteX4" fmla="*/ 0 w 985838"/>
                <a:gd name="connsiteY4" fmla="*/ 138634 h 1166367"/>
                <a:gd name="connsiteX5" fmla="*/ 42829 w 985838"/>
                <a:gd name="connsiteY5" fmla="*/ 103297 h 1166367"/>
                <a:gd name="connsiteX6" fmla="*/ 381000 w 985838"/>
                <a:gd name="connsiteY6" fmla="*/ 0 h 1166367"/>
                <a:gd name="connsiteX7" fmla="*/ 985838 w 985838"/>
                <a:gd name="connsiteY7" fmla="*/ 604838 h 1166367"/>
                <a:gd name="connsiteX8" fmla="*/ 616430 w 985838"/>
                <a:gd name="connsiteY8" fmla="*/ 1162145 h 1166367"/>
                <a:gd name="connsiteX9" fmla="*/ 602829 w 985838"/>
                <a:gd name="connsiteY9" fmla="*/ 1166367 h 1166367"/>
                <a:gd name="connsiteX0" fmla="*/ 46684 w 985838"/>
                <a:gd name="connsiteY0" fmla="*/ 1032524 h 1166367"/>
                <a:gd name="connsiteX1" fmla="*/ 0 w 985838"/>
                <a:gd name="connsiteY1" fmla="*/ 1071042 h 1166367"/>
                <a:gd name="connsiteX2" fmla="*/ 0 w 985838"/>
                <a:gd name="connsiteY2" fmla="*/ 1071042 h 1166367"/>
                <a:gd name="connsiteX3" fmla="*/ 0 w 985838"/>
                <a:gd name="connsiteY3" fmla="*/ 138634 h 1166367"/>
                <a:gd name="connsiteX4" fmla="*/ 42829 w 985838"/>
                <a:gd name="connsiteY4" fmla="*/ 103297 h 1166367"/>
                <a:gd name="connsiteX5" fmla="*/ 381000 w 985838"/>
                <a:gd name="connsiteY5" fmla="*/ 0 h 1166367"/>
                <a:gd name="connsiteX6" fmla="*/ 985838 w 985838"/>
                <a:gd name="connsiteY6" fmla="*/ 604838 h 1166367"/>
                <a:gd name="connsiteX7" fmla="*/ 616430 w 985838"/>
                <a:gd name="connsiteY7" fmla="*/ 1162145 h 1166367"/>
                <a:gd name="connsiteX8" fmla="*/ 602829 w 985838"/>
                <a:gd name="connsiteY8" fmla="*/ 1166367 h 1166367"/>
                <a:gd name="connsiteX0" fmla="*/ 0 w 985838"/>
                <a:gd name="connsiteY0" fmla="*/ 1071042 h 1166367"/>
                <a:gd name="connsiteX1" fmla="*/ 0 w 985838"/>
                <a:gd name="connsiteY1" fmla="*/ 1071042 h 1166367"/>
                <a:gd name="connsiteX2" fmla="*/ 0 w 985838"/>
                <a:gd name="connsiteY2" fmla="*/ 138634 h 1166367"/>
                <a:gd name="connsiteX3" fmla="*/ 42829 w 985838"/>
                <a:gd name="connsiteY3" fmla="*/ 103297 h 1166367"/>
                <a:gd name="connsiteX4" fmla="*/ 381000 w 985838"/>
                <a:gd name="connsiteY4" fmla="*/ 0 h 1166367"/>
                <a:gd name="connsiteX5" fmla="*/ 985838 w 985838"/>
                <a:gd name="connsiteY5" fmla="*/ 604838 h 1166367"/>
                <a:gd name="connsiteX6" fmla="*/ 616430 w 985838"/>
                <a:gd name="connsiteY6" fmla="*/ 1162145 h 1166367"/>
                <a:gd name="connsiteX7" fmla="*/ 602829 w 985838"/>
                <a:gd name="connsiteY7" fmla="*/ 1166367 h 1166367"/>
                <a:gd name="connsiteX0" fmla="*/ 0 w 985838"/>
                <a:gd name="connsiteY0" fmla="*/ 1071042 h 1166367"/>
                <a:gd name="connsiteX1" fmla="*/ 0 w 985838"/>
                <a:gd name="connsiteY1" fmla="*/ 138634 h 1166367"/>
                <a:gd name="connsiteX2" fmla="*/ 42829 w 985838"/>
                <a:gd name="connsiteY2" fmla="*/ 103297 h 1166367"/>
                <a:gd name="connsiteX3" fmla="*/ 381000 w 985838"/>
                <a:gd name="connsiteY3" fmla="*/ 0 h 1166367"/>
                <a:gd name="connsiteX4" fmla="*/ 985838 w 985838"/>
                <a:gd name="connsiteY4" fmla="*/ 604838 h 1166367"/>
                <a:gd name="connsiteX5" fmla="*/ 616430 w 985838"/>
                <a:gd name="connsiteY5" fmla="*/ 1162145 h 1166367"/>
                <a:gd name="connsiteX6" fmla="*/ 602829 w 985838"/>
                <a:gd name="connsiteY6" fmla="*/ 1166367 h 1166367"/>
                <a:gd name="connsiteX0" fmla="*/ 0 w 985838"/>
                <a:gd name="connsiteY0" fmla="*/ 138634 h 1166367"/>
                <a:gd name="connsiteX1" fmla="*/ 42829 w 985838"/>
                <a:gd name="connsiteY1" fmla="*/ 103297 h 1166367"/>
                <a:gd name="connsiteX2" fmla="*/ 381000 w 985838"/>
                <a:gd name="connsiteY2" fmla="*/ 0 h 1166367"/>
                <a:gd name="connsiteX3" fmla="*/ 985838 w 985838"/>
                <a:gd name="connsiteY3" fmla="*/ 604838 h 1166367"/>
                <a:gd name="connsiteX4" fmla="*/ 616430 w 985838"/>
                <a:gd name="connsiteY4" fmla="*/ 1162145 h 1166367"/>
                <a:gd name="connsiteX5" fmla="*/ 602829 w 985838"/>
                <a:gd name="connsiteY5" fmla="*/ 1166367 h 116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838" h="1166367">
                  <a:moveTo>
                    <a:pt x="0" y="138634"/>
                  </a:moveTo>
                  <a:lnTo>
                    <a:pt x="42829" y="103297"/>
                  </a:lnTo>
                  <a:cubicBezTo>
                    <a:pt x="139362" y="38081"/>
                    <a:pt x="255734" y="0"/>
                    <a:pt x="381000" y="0"/>
                  </a:cubicBezTo>
                  <a:cubicBezTo>
                    <a:pt x="715043" y="0"/>
                    <a:pt x="985838" y="270795"/>
                    <a:pt x="985838" y="604838"/>
                  </a:cubicBezTo>
                  <a:cubicBezTo>
                    <a:pt x="985838" y="855370"/>
                    <a:pt x="833516" y="1070326"/>
                    <a:pt x="616430" y="1162145"/>
                  </a:cubicBezTo>
                  <a:lnTo>
                    <a:pt x="602829" y="1166367"/>
                  </a:lnTo>
                </a:path>
              </a:pathLst>
            </a:custGeom>
            <a:no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tIns="146304" bIns="146304" rtlCol="0" anchor="ctr">
              <a:noAutofit/>
            </a:bodyPr>
            <a:lstStyle/>
            <a:p>
              <a:pPr algn="ctr" defTabSz="914400"/>
              <a:endParaRPr lang="en-US" sz="2400" dirty="0" err="1">
                <a:solidFill>
                  <a:srgbClr val="000000"/>
                </a:solidFill>
                <a:latin typeface="Arial"/>
              </a:endParaRPr>
            </a:p>
          </p:txBody>
        </p:sp>
        <p:sp>
          <p:nvSpPr>
            <p:cNvPr id="11" name="Freeform: Shape 10">
              <a:extLst>
                <a:ext uri="{FF2B5EF4-FFF2-40B4-BE49-F238E27FC236}">
                  <a16:creationId xmlns:a16="http://schemas.microsoft.com/office/drawing/2014/main" id="{6B51FFBE-B55B-4332-92D3-070377DFC7B8}"/>
                </a:ext>
              </a:extLst>
            </p:cNvPr>
            <p:cNvSpPr/>
            <p:nvPr/>
          </p:nvSpPr>
          <p:spPr>
            <a:xfrm>
              <a:off x="6016687" y="2337140"/>
              <a:ext cx="1209676" cy="758087"/>
            </a:xfrm>
            <a:custGeom>
              <a:avLst/>
              <a:gdLst>
                <a:gd name="connsiteX0" fmla="*/ 585788 w 1209676"/>
                <a:gd name="connsiteY0" fmla="*/ 0 h 853412"/>
                <a:gd name="connsiteX1" fmla="*/ 628617 w 1209676"/>
                <a:gd name="connsiteY1" fmla="*/ 35337 h 853412"/>
                <a:gd name="connsiteX2" fmla="*/ 966788 w 1209676"/>
                <a:gd name="connsiteY2" fmla="*/ 138634 h 853412"/>
                <a:gd name="connsiteX3" fmla="*/ 1088684 w 1209676"/>
                <a:gd name="connsiteY3" fmla="*/ 126346 h 853412"/>
                <a:gd name="connsiteX4" fmla="*/ 1188617 w 1209676"/>
                <a:gd name="connsiteY4" fmla="*/ 95325 h 853412"/>
                <a:gd name="connsiteX5" fmla="*/ 1202707 w 1209676"/>
                <a:gd name="connsiteY5" fmla="*/ 156463 h 853412"/>
                <a:gd name="connsiteX6" fmla="*/ 1209676 w 1209676"/>
                <a:gd name="connsiteY6" fmla="*/ 248574 h 853412"/>
                <a:gd name="connsiteX7" fmla="*/ 604838 w 1209676"/>
                <a:gd name="connsiteY7" fmla="*/ 853412 h 853412"/>
                <a:gd name="connsiteX8" fmla="*/ 0 w 1209676"/>
                <a:gd name="connsiteY8" fmla="*/ 248574 h 853412"/>
                <a:gd name="connsiteX9" fmla="*/ 6969 w 1209676"/>
                <a:gd name="connsiteY9" fmla="*/ 156463 h 853412"/>
                <a:gd name="connsiteX10" fmla="*/ 18516 w 1209676"/>
                <a:gd name="connsiteY10" fmla="*/ 106362 h 853412"/>
                <a:gd name="connsiteX11" fmla="*/ 82892 w 1209676"/>
                <a:gd name="connsiteY11" fmla="*/ 126346 h 853412"/>
                <a:gd name="connsiteX12" fmla="*/ 204788 w 1209676"/>
                <a:gd name="connsiteY12" fmla="*/ 138634 h 853412"/>
                <a:gd name="connsiteX13" fmla="*/ 542959 w 1209676"/>
                <a:gd name="connsiteY13" fmla="*/ 35337 h 853412"/>
                <a:gd name="connsiteX14" fmla="*/ 585787 w 1209676"/>
                <a:gd name="connsiteY14" fmla="*/ 1 h 853412"/>
                <a:gd name="connsiteX15" fmla="*/ 585788 w 1209676"/>
                <a:gd name="connsiteY15" fmla="*/ 0 h 853412"/>
                <a:gd name="connsiteX0" fmla="*/ 585788 w 1209676"/>
                <a:gd name="connsiteY0" fmla="*/ 0 h 853412"/>
                <a:gd name="connsiteX1" fmla="*/ 628617 w 1209676"/>
                <a:gd name="connsiteY1" fmla="*/ 35337 h 853412"/>
                <a:gd name="connsiteX2" fmla="*/ 966788 w 1209676"/>
                <a:gd name="connsiteY2" fmla="*/ 138634 h 853412"/>
                <a:gd name="connsiteX3" fmla="*/ 1088684 w 1209676"/>
                <a:gd name="connsiteY3" fmla="*/ 126346 h 853412"/>
                <a:gd name="connsiteX4" fmla="*/ 1188617 w 1209676"/>
                <a:gd name="connsiteY4" fmla="*/ 95325 h 853412"/>
                <a:gd name="connsiteX5" fmla="*/ 1202707 w 1209676"/>
                <a:gd name="connsiteY5" fmla="*/ 156463 h 853412"/>
                <a:gd name="connsiteX6" fmla="*/ 1209676 w 1209676"/>
                <a:gd name="connsiteY6" fmla="*/ 248574 h 853412"/>
                <a:gd name="connsiteX7" fmla="*/ 604838 w 1209676"/>
                <a:gd name="connsiteY7" fmla="*/ 853412 h 853412"/>
                <a:gd name="connsiteX8" fmla="*/ 0 w 1209676"/>
                <a:gd name="connsiteY8" fmla="*/ 248574 h 853412"/>
                <a:gd name="connsiteX9" fmla="*/ 6969 w 1209676"/>
                <a:gd name="connsiteY9" fmla="*/ 156463 h 853412"/>
                <a:gd name="connsiteX10" fmla="*/ 18516 w 1209676"/>
                <a:gd name="connsiteY10" fmla="*/ 106362 h 853412"/>
                <a:gd name="connsiteX11" fmla="*/ 82892 w 1209676"/>
                <a:gd name="connsiteY11" fmla="*/ 126346 h 853412"/>
                <a:gd name="connsiteX12" fmla="*/ 204788 w 1209676"/>
                <a:gd name="connsiteY12" fmla="*/ 138634 h 853412"/>
                <a:gd name="connsiteX13" fmla="*/ 542959 w 1209676"/>
                <a:gd name="connsiteY13" fmla="*/ 35337 h 853412"/>
                <a:gd name="connsiteX14" fmla="*/ 585787 w 1209676"/>
                <a:gd name="connsiteY14" fmla="*/ 1 h 853412"/>
                <a:gd name="connsiteX15" fmla="*/ 677228 w 1209676"/>
                <a:gd name="connsiteY15" fmla="*/ 91440 h 853412"/>
                <a:gd name="connsiteX0" fmla="*/ 585788 w 1209676"/>
                <a:gd name="connsiteY0" fmla="*/ 0 h 853412"/>
                <a:gd name="connsiteX1" fmla="*/ 628617 w 1209676"/>
                <a:gd name="connsiteY1" fmla="*/ 35337 h 853412"/>
                <a:gd name="connsiteX2" fmla="*/ 966788 w 1209676"/>
                <a:gd name="connsiteY2" fmla="*/ 138634 h 853412"/>
                <a:gd name="connsiteX3" fmla="*/ 1088684 w 1209676"/>
                <a:gd name="connsiteY3" fmla="*/ 126346 h 853412"/>
                <a:gd name="connsiteX4" fmla="*/ 1188617 w 1209676"/>
                <a:gd name="connsiteY4" fmla="*/ 95325 h 853412"/>
                <a:gd name="connsiteX5" fmla="*/ 1202707 w 1209676"/>
                <a:gd name="connsiteY5" fmla="*/ 156463 h 853412"/>
                <a:gd name="connsiteX6" fmla="*/ 1209676 w 1209676"/>
                <a:gd name="connsiteY6" fmla="*/ 248574 h 853412"/>
                <a:gd name="connsiteX7" fmla="*/ 604838 w 1209676"/>
                <a:gd name="connsiteY7" fmla="*/ 853412 h 853412"/>
                <a:gd name="connsiteX8" fmla="*/ 0 w 1209676"/>
                <a:gd name="connsiteY8" fmla="*/ 248574 h 853412"/>
                <a:gd name="connsiteX9" fmla="*/ 6969 w 1209676"/>
                <a:gd name="connsiteY9" fmla="*/ 156463 h 853412"/>
                <a:gd name="connsiteX10" fmla="*/ 18516 w 1209676"/>
                <a:gd name="connsiteY10" fmla="*/ 106362 h 853412"/>
                <a:gd name="connsiteX11" fmla="*/ 82892 w 1209676"/>
                <a:gd name="connsiteY11" fmla="*/ 126346 h 853412"/>
                <a:gd name="connsiteX12" fmla="*/ 204788 w 1209676"/>
                <a:gd name="connsiteY12" fmla="*/ 138634 h 853412"/>
                <a:gd name="connsiteX13" fmla="*/ 542959 w 1209676"/>
                <a:gd name="connsiteY13" fmla="*/ 35337 h 853412"/>
                <a:gd name="connsiteX14" fmla="*/ 585787 w 1209676"/>
                <a:gd name="connsiteY14" fmla="*/ 1 h 853412"/>
                <a:gd name="connsiteX0" fmla="*/ 585788 w 1209676"/>
                <a:gd name="connsiteY0" fmla="*/ 0 h 853412"/>
                <a:gd name="connsiteX1" fmla="*/ 628617 w 1209676"/>
                <a:gd name="connsiteY1" fmla="*/ 35337 h 853412"/>
                <a:gd name="connsiteX2" fmla="*/ 966788 w 1209676"/>
                <a:gd name="connsiteY2" fmla="*/ 138634 h 853412"/>
                <a:gd name="connsiteX3" fmla="*/ 1088684 w 1209676"/>
                <a:gd name="connsiteY3" fmla="*/ 126346 h 853412"/>
                <a:gd name="connsiteX4" fmla="*/ 1188617 w 1209676"/>
                <a:gd name="connsiteY4" fmla="*/ 95325 h 853412"/>
                <a:gd name="connsiteX5" fmla="*/ 1202707 w 1209676"/>
                <a:gd name="connsiteY5" fmla="*/ 156463 h 853412"/>
                <a:gd name="connsiteX6" fmla="*/ 1209676 w 1209676"/>
                <a:gd name="connsiteY6" fmla="*/ 248574 h 853412"/>
                <a:gd name="connsiteX7" fmla="*/ 604838 w 1209676"/>
                <a:gd name="connsiteY7" fmla="*/ 853412 h 853412"/>
                <a:gd name="connsiteX8" fmla="*/ 0 w 1209676"/>
                <a:gd name="connsiteY8" fmla="*/ 248574 h 853412"/>
                <a:gd name="connsiteX9" fmla="*/ 6969 w 1209676"/>
                <a:gd name="connsiteY9" fmla="*/ 156463 h 853412"/>
                <a:gd name="connsiteX10" fmla="*/ 18516 w 1209676"/>
                <a:gd name="connsiteY10" fmla="*/ 106362 h 853412"/>
                <a:gd name="connsiteX11" fmla="*/ 82892 w 1209676"/>
                <a:gd name="connsiteY11" fmla="*/ 126346 h 853412"/>
                <a:gd name="connsiteX12" fmla="*/ 204788 w 1209676"/>
                <a:gd name="connsiteY12" fmla="*/ 138634 h 853412"/>
                <a:gd name="connsiteX13" fmla="*/ 542959 w 1209676"/>
                <a:gd name="connsiteY13" fmla="*/ 35337 h 853412"/>
                <a:gd name="connsiteX0" fmla="*/ 628617 w 1209676"/>
                <a:gd name="connsiteY0" fmla="*/ 0 h 818075"/>
                <a:gd name="connsiteX1" fmla="*/ 966788 w 1209676"/>
                <a:gd name="connsiteY1" fmla="*/ 103297 h 818075"/>
                <a:gd name="connsiteX2" fmla="*/ 1088684 w 1209676"/>
                <a:gd name="connsiteY2" fmla="*/ 91009 h 818075"/>
                <a:gd name="connsiteX3" fmla="*/ 1188617 w 1209676"/>
                <a:gd name="connsiteY3" fmla="*/ 59988 h 818075"/>
                <a:gd name="connsiteX4" fmla="*/ 1202707 w 1209676"/>
                <a:gd name="connsiteY4" fmla="*/ 121126 h 818075"/>
                <a:gd name="connsiteX5" fmla="*/ 1209676 w 1209676"/>
                <a:gd name="connsiteY5" fmla="*/ 213237 h 818075"/>
                <a:gd name="connsiteX6" fmla="*/ 604838 w 1209676"/>
                <a:gd name="connsiteY6" fmla="*/ 818075 h 818075"/>
                <a:gd name="connsiteX7" fmla="*/ 0 w 1209676"/>
                <a:gd name="connsiteY7" fmla="*/ 213237 h 818075"/>
                <a:gd name="connsiteX8" fmla="*/ 6969 w 1209676"/>
                <a:gd name="connsiteY8" fmla="*/ 121126 h 818075"/>
                <a:gd name="connsiteX9" fmla="*/ 18516 w 1209676"/>
                <a:gd name="connsiteY9" fmla="*/ 71025 h 818075"/>
                <a:gd name="connsiteX10" fmla="*/ 82892 w 1209676"/>
                <a:gd name="connsiteY10" fmla="*/ 91009 h 818075"/>
                <a:gd name="connsiteX11" fmla="*/ 204788 w 1209676"/>
                <a:gd name="connsiteY11" fmla="*/ 103297 h 818075"/>
                <a:gd name="connsiteX12" fmla="*/ 542959 w 1209676"/>
                <a:gd name="connsiteY12" fmla="*/ 0 h 818075"/>
                <a:gd name="connsiteX0" fmla="*/ 966788 w 1209676"/>
                <a:gd name="connsiteY0" fmla="*/ 103297 h 818075"/>
                <a:gd name="connsiteX1" fmla="*/ 1088684 w 1209676"/>
                <a:gd name="connsiteY1" fmla="*/ 91009 h 818075"/>
                <a:gd name="connsiteX2" fmla="*/ 1188617 w 1209676"/>
                <a:gd name="connsiteY2" fmla="*/ 59988 h 818075"/>
                <a:gd name="connsiteX3" fmla="*/ 1202707 w 1209676"/>
                <a:gd name="connsiteY3" fmla="*/ 121126 h 818075"/>
                <a:gd name="connsiteX4" fmla="*/ 1209676 w 1209676"/>
                <a:gd name="connsiteY4" fmla="*/ 213237 h 818075"/>
                <a:gd name="connsiteX5" fmla="*/ 604838 w 1209676"/>
                <a:gd name="connsiteY5" fmla="*/ 818075 h 818075"/>
                <a:gd name="connsiteX6" fmla="*/ 0 w 1209676"/>
                <a:gd name="connsiteY6" fmla="*/ 213237 h 818075"/>
                <a:gd name="connsiteX7" fmla="*/ 6969 w 1209676"/>
                <a:gd name="connsiteY7" fmla="*/ 121126 h 818075"/>
                <a:gd name="connsiteX8" fmla="*/ 18516 w 1209676"/>
                <a:gd name="connsiteY8" fmla="*/ 71025 h 818075"/>
                <a:gd name="connsiteX9" fmla="*/ 82892 w 1209676"/>
                <a:gd name="connsiteY9" fmla="*/ 91009 h 818075"/>
                <a:gd name="connsiteX10" fmla="*/ 204788 w 1209676"/>
                <a:gd name="connsiteY10" fmla="*/ 103297 h 818075"/>
                <a:gd name="connsiteX11" fmla="*/ 542959 w 1209676"/>
                <a:gd name="connsiteY11" fmla="*/ 0 h 818075"/>
                <a:gd name="connsiteX0" fmla="*/ 1088684 w 1209676"/>
                <a:gd name="connsiteY0" fmla="*/ 91009 h 818075"/>
                <a:gd name="connsiteX1" fmla="*/ 1188617 w 1209676"/>
                <a:gd name="connsiteY1" fmla="*/ 59988 h 818075"/>
                <a:gd name="connsiteX2" fmla="*/ 1202707 w 1209676"/>
                <a:gd name="connsiteY2" fmla="*/ 121126 h 818075"/>
                <a:gd name="connsiteX3" fmla="*/ 1209676 w 1209676"/>
                <a:gd name="connsiteY3" fmla="*/ 213237 h 818075"/>
                <a:gd name="connsiteX4" fmla="*/ 604838 w 1209676"/>
                <a:gd name="connsiteY4" fmla="*/ 818075 h 818075"/>
                <a:gd name="connsiteX5" fmla="*/ 0 w 1209676"/>
                <a:gd name="connsiteY5" fmla="*/ 213237 h 818075"/>
                <a:gd name="connsiteX6" fmla="*/ 6969 w 1209676"/>
                <a:gd name="connsiteY6" fmla="*/ 121126 h 818075"/>
                <a:gd name="connsiteX7" fmla="*/ 18516 w 1209676"/>
                <a:gd name="connsiteY7" fmla="*/ 71025 h 818075"/>
                <a:gd name="connsiteX8" fmla="*/ 82892 w 1209676"/>
                <a:gd name="connsiteY8" fmla="*/ 91009 h 818075"/>
                <a:gd name="connsiteX9" fmla="*/ 204788 w 1209676"/>
                <a:gd name="connsiteY9" fmla="*/ 103297 h 818075"/>
                <a:gd name="connsiteX10" fmla="*/ 542959 w 1209676"/>
                <a:gd name="connsiteY10" fmla="*/ 0 h 818075"/>
                <a:gd name="connsiteX0" fmla="*/ 1188617 w 1209676"/>
                <a:gd name="connsiteY0" fmla="*/ 59988 h 818075"/>
                <a:gd name="connsiteX1" fmla="*/ 1202707 w 1209676"/>
                <a:gd name="connsiteY1" fmla="*/ 121126 h 818075"/>
                <a:gd name="connsiteX2" fmla="*/ 1209676 w 1209676"/>
                <a:gd name="connsiteY2" fmla="*/ 213237 h 818075"/>
                <a:gd name="connsiteX3" fmla="*/ 604838 w 1209676"/>
                <a:gd name="connsiteY3" fmla="*/ 818075 h 818075"/>
                <a:gd name="connsiteX4" fmla="*/ 0 w 1209676"/>
                <a:gd name="connsiteY4" fmla="*/ 213237 h 818075"/>
                <a:gd name="connsiteX5" fmla="*/ 6969 w 1209676"/>
                <a:gd name="connsiteY5" fmla="*/ 121126 h 818075"/>
                <a:gd name="connsiteX6" fmla="*/ 18516 w 1209676"/>
                <a:gd name="connsiteY6" fmla="*/ 71025 h 818075"/>
                <a:gd name="connsiteX7" fmla="*/ 82892 w 1209676"/>
                <a:gd name="connsiteY7" fmla="*/ 91009 h 818075"/>
                <a:gd name="connsiteX8" fmla="*/ 204788 w 1209676"/>
                <a:gd name="connsiteY8" fmla="*/ 103297 h 818075"/>
                <a:gd name="connsiteX9" fmla="*/ 542959 w 1209676"/>
                <a:gd name="connsiteY9" fmla="*/ 0 h 818075"/>
                <a:gd name="connsiteX0" fmla="*/ 1188617 w 1209676"/>
                <a:gd name="connsiteY0" fmla="*/ 0 h 758087"/>
                <a:gd name="connsiteX1" fmla="*/ 1202707 w 1209676"/>
                <a:gd name="connsiteY1" fmla="*/ 61138 h 758087"/>
                <a:gd name="connsiteX2" fmla="*/ 1209676 w 1209676"/>
                <a:gd name="connsiteY2" fmla="*/ 153249 h 758087"/>
                <a:gd name="connsiteX3" fmla="*/ 604838 w 1209676"/>
                <a:gd name="connsiteY3" fmla="*/ 758087 h 758087"/>
                <a:gd name="connsiteX4" fmla="*/ 0 w 1209676"/>
                <a:gd name="connsiteY4" fmla="*/ 153249 h 758087"/>
                <a:gd name="connsiteX5" fmla="*/ 6969 w 1209676"/>
                <a:gd name="connsiteY5" fmla="*/ 61138 h 758087"/>
                <a:gd name="connsiteX6" fmla="*/ 18516 w 1209676"/>
                <a:gd name="connsiteY6" fmla="*/ 11037 h 758087"/>
                <a:gd name="connsiteX7" fmla="*/ 82892 w 1209676"/>
                <a:gd name="connsiteY7" fmla="*/ 31021 h 758087"/>
                <a:gd name="connsiteX8" fmla="*/ 204788 w 1209676"/>
                <a:gd name="connsiteY8" fmla="*/ 43309 h 758087"/>
                <a:gd name="connsiteX0" fmla="*/ 1188617 w 1209676"/>
                <a:gd name="connsiteY0" fmla="*/ 0 h 758087"/>
                <a:gd name="connsiteX1" fmla="*/ 1202707 w 1209676"/>
                <a:gd name="connsiteY1" fmla="*/ 61138 h 758087"/>
                <a:gd name="connsiteX2" fmla="*/ 1209676 w 1209676"/>
                <a:gd name="connsiteY2" fmla="*/ 153249 h 758087"/>
                <a:gd name="connsiteX3" fmla="*/ 604838 w 1209676"/>
                <a:gd name="connsiteY3" fmla="*/ 758087 h 758087"/>
                <a:gd name="connsiteX4" fmla="*/ 0 w 1209676"/>
                <a:gd name="connsiteY4" fmla="*/ 153249 h 758087"/>
                <a:gd name="connsiteX5" fmla="*/ 6969 w 1209676"/>
                <a:gd name="connsiteY5" fmla="*/ 61138 h 758087"/>
                <a:gd name="connsiteX6" fmla="*/ 18516 w 1209676"/>
                <a:gd name="connsiteY6" fmla="*/ 11037 h 758087"/>
                <a:gd name="connsiteX7" fmla="*/ 82892 w 1209676"/>
                <a:gd name="connsiteY7" fmla="*/ 31021 h 758087"/>
                <a:gd name="connsiteX0" fmla="*/ 1188617 w 1209676"/>
                <a:gd name="connsiteY0" fmla="*/ 0 h 758087"/>
                <a:gd name="connsiteX1" fmla="*/ 1202707 w 1209676"/>
                <a:gd name="connsiteY1" fmla="*/ 61138 h 758087"/>
                <a:gd name="connsiteX2" fmla="*/ 1209676 w 1209676"/>
                <a:gd name="connsiteY2" fmla="*/ 153249 h 758087"/>
                <a:gd name="connsiteX3" fmla="*/ 604838 w 1209676"/>
                <a:gd name="connsiteY3" fmla="*/ 758087 h 758087"/>
                <a:gd name="connsiteX4" fmla="*/ 0 w 1209676"/>
                <a:gd name="connsiteY4" fmla="*/ 153249 h 758087"/>
                <a:gd name="connsiteX5" fmla="*/ 6969 w 1209676"/>
                <a:gd name="connsiteY5" fmla="*/ 61138 h 758087"/>
                <a:gd name="connsiteX6" fmla="*/ 18516 w 1209676"/>
                <a:gd name="connsiteY6" fmla="*/ 11037 h 75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76" h="758087">
                  <a:moveTo>
                    <a:pt x="1188617" y="0"/>
                  </a:moveTo>
                  <a:lnTo>
                    <a:pt x="1202707" y="61138"/>
                  </a:lnTo>
                  <a:cubicBezTo>
                    <a:pt x="1207296" y="91172"/>
                    <a:pt x="1209676" y="121933"/>
                    <a:pt x="1209676" y="153249"/>
                  </a:cubicBezTo>
                  <a:cubicBezTo>
                    <a:pt x="1209676" y="487292"/>
                    <a:pt x="938881" y="758087"/>
                    <a:pt x="604838" y="758087"/>
                  </a:cubicBezTo>
                  <a:cubicBezTo>
                    <a:pt x="270795" y="758087"/>
                    <a:pt x="0" y="487292"/>
                    <a:pt x="0" y="153249"/>
                  </a:cubicBezTo>
                  <a:cubicBezTo>
                    <a:pt x="0" y="121933"/>
                    <a:pt x="2380" y="91172"/>
                    <a:pt x="6969" y="61138"/>
                  </a:cubicBezTo>
                  <a:lnTo>
                    <a:pt x="18516" y="11037"/>
                  </a:lnTo>
                </a:path>
              </a:pathLst>
            </a:cu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tIns="146304" bIns="146304" rtlCol="0" anchor="ctr">
              <a:noAutofit/>
            </a:bodyPr>
            <a:lstStyle/>
            <a:p>
              <a:pPr algn="ctr" defTabSz="914400"/>
              <a:endParaRPr lang="en-US" sz="2400" dirty="0" err="1">
                <a:solidFill>
                  <a:srgbClr val="000000"/>
                </a:solidFill>
                <a:latin typeface="Arial"/>
              </a:endParaRPr>
            </a:p>
          </p:txBody>
        </p:sp>
        <p:sp>
          <p:nvSpPr>
            <p:cNvPr id="12" name="Freeform: Shape 11">
              <a:extLst>
                <a:ext uri="{FF2B5EF4-FFF2-40B4-BE49-F238E27FC236}">
                  <a16:creationId xmlns:a16="http://schemas.microsoft.com/office/drawing/2014/main" id="{AACEC628-2F15-47DA-8E86-1E9A3F1B3130}"/>
                </a:ext>
              </a:extLst>
            </p:cNvPr>
            <p:cNvSpPr/>
            <p:nvPr/>
          </p:nvSpPr>
          <p:spPr>
            <a:xfrm>
              <a:off x="6400573" y="1885551"/>
              <a:ext cx="407153" cy="356265"/>
            </a:xfrm>
            <a:custGeom>
              <a:avLst/>
              <a:gdLst>
                <a:gd name="connsiteX0" fmla="*/ 220953 w 407153"/>
                <a:gd name="connsiteY0" fmla="*/ 0 h 356265"/>
                <a:gd name="connsiteX1" fmla="*/ 342849 w 407153"/>
                <a:gd name="connsiteY1" fmla="*/ 12288 h 356265"/>
                <a:gd name="connsiteX2" fmla="*/ 407153 w 407153"/>
                <a:gd name="connsiteY2" fmla="*/ 32249 h 356265"/>
                <a:gd name="connsiteX3" fmla="*/ 378209 w 407153"/>
                <a:gd name="connsiteY3" fmla="*/ 125492 h 356265"/>
                <a:gd name="connsiteX4" fmla="*/ 248587 w 407153"/>
                <a:gd name="connsiteY4" fmla="*/ 317746 h 356265"/>
                <a:gd name="connsiteX5" fmla="*/ 201902 w 407153"/>
                <a:gd name="connsiteY5" fmla="*/ 356265 h 356265"/>
                <a:gd name="connsiteX6" fmla="*/ 155217 w 407153"/>
                <a:gd name="connsiteY6" fmla="*/ 317746 h 356265"/>
                <a:gd name="connsiteX7" fmla="*/ 25595 w 407153"/>
                <a:gd name="connsiteY7" fmla="*/ 125492 h 356265"/>
                <a:gd name="connsiteX8" fmla="*/ 0 w 407153"/>
                <a:gd name="connsiteY8" fmla="*/ 43037 h 356265"/>
                <a:gd name="connsiteX9" fmla="*/ 99057 w 407153"/>
                <a:gd name="connsiteY9" fmla="*/ 12288 h 356265"/>
                <a:gd name="connsiteX10" fmla="*/ 220953 w 407153"/>
                <a:gd name="connsiteY10" fmla="*/ 0 h 35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7153" h="356265">
                  <a:moveTo>
                    <a:pt x="220953" y="0"/>
                  </a:moveTo>
                  <a:cubicBezTo>
                    <a:pt x="262709" y="0"/>
                    <a:pt x="303476" y="4231"/>
                    <a:pt x="342849" y="12288"/>
                  </a:cubicBezTo>
                  <a:lnTo>
                    <a:pt x="407153" y="32249"/>
                  </a:lnTo>
                  <a:lnTo>
                    <a:pt x="378209" y="125492"/>
                  </a:lnTo>
                  <a:cubicBezTo>
                    <a:pt x="347602" y="197853"/>
                    <a:pt x="303314" y="263019"/>
                    <a:pt x="248587" y="317746"/>
                  </a:cubicBezTo>
                  <a:lnTo>
                    <a:pt x="201902" y="356265"/>
                  </a:lnTo>
                  <a:lnTo>
                    <a:pt x="155217" y="317746"/>
                  </a:lnTo>
                  <a:cubicBezTo>
                    <a:pt x="100490" y="263019"/>
                    <a:pt x="56202" y="197853"/>
                    <a:pt x="25595" y="125492"/>
                  </a:cubicBezTo>
                  <a:lnTo>
                    <a:pt x="0" y="43037"/>
                  </a:lnTo>
                  <a:lnTo>
                    <a:pt x="99057" y="12288"/>
                  </a:lnTo>
                  <a:cubicBezTo>
                    <a:pt x="138431" y="4231"/>
                    <a:pt x="179198" y="0"/>
                    <a:pt x="220953" y="0"/>
                  </a:cubicBezTo>
                  <a:close/>
                </a:path>
              </a:pathLst>
            </a:cu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square" tIns="146304" bIns="146304" rtlCol="0" anchor="ctr">
              <a:noAutofit/>
            </a:bodyPr>
            <a:lstStyle/>
            <a:p>
              <a:pPr algn="ctr" defTabSz="914400"/>
              <a:endParaRPr lang="en-US" sz="2400" dirty="0" err="1">
                <a:solidFill>
                  <a:srgbClr val="000000"/>
                </a:solidFill>
                <a:latin typeface="Arial"/>
              </a:endParaRPr>
            </a:p>
          </p:txBody>
        </p:sp>
      </p:grpSp>
      <p:sp>
        <p:nvSpPr>
          <p:cNvPr id="13" name="TextBox 12">
            <a:extLst>
              <a:ext uri="{FF2B5EF4-FFF2-40B4-BE49-F238E27FC236}">
                <a16:creationId xmlns:a16="http://schemas.microsoft.com/office/drawing/2014/main" id="{3A25EE5A-7537-46CE-8C1D-C266068DE053}"/>
              </a:ext>
            </a:extLst>
          </p:cNvPr>
          <p:cNvSpPr txBox="1"/>
          <p:nvPr/>
        </p:nvSpPr>
        <p:spPr>
          <a:xfrm>
            <a:off x="9795851" y="2968887"/>
            <a:ext cx="4627452" cy="2646866"/>
          </a:xfrm>
          <a:prstGeom prst="rect">
            <a:avLst/>
          </a:prstGeom>
          <a:noFill/>
        </p:spPr>
        <p:txBody>
          <a:bodyPr wrap="square" lIns="0" tIns="0" rIns="0" bIns="0" rtlCol="0">
            <a:noAutofit/>
          </a:bodyPr>
          <a:lstStyle/>
          <a:p>
            <a:pPr defTabSz="914400"/>
            <a:r>
              <a:rPr lang="en-US" sz="2800" dirty="0">
                <a:solidFill>
                  <a:srgbClr val="000000"/>
                </a:solidFill>
                <a:latin typeface="Arial"/>
              </a:rPr>
              <a:t>        </a:t>
            </a:r>
            <a:r>
              <a:rPr lang="en-US" sz="2800" b="1" u="sng" dirty="0">
                <a:solidFill>
                  <a:srgbClr val="000000"/>
                </a:solidFill>
                <a:latin typeface="Arial"/>
              </a:rPr>
              <a:t>Investments</a:t>
            </a:r>
          </a:p>
          <a:p>
            <a:pPr defTabSz="914400"/>
            <a:endParaRPr lang="en-US" sz="1000" b="1" u="sng" dirty="0">
              <a:solidFill>
                <a:srgbClr val="000000"/>
              </a:solidFill>
              <a:latin typeface="Arial"/>
            </a:endParaRPr>
          </a:p>
          <a:p>
            <a:pPr marL="342900" indent="-342900" defTabSz="914400">
              <a:buFont typeface="Arial" panose="020B0604020202020204" pitchFamily="34" charset="0"/>
              <a:buChar char="•"/>
            </a:pPr>
            <a:r>
              <a:rPr lang="en-US" sz="2800" dirty="0">
                <a:solidFill>
                  <a:srgbClr val="000000"/>
                </a:solidFill>
                <a:latin typeface="Arial"/>
              </a:rPr>
              <a:t>Short term</a:t>
            </a:r>
          </a:p>
          <a:p>
            <a:pPr marL="342900" indent="-342900" defTabSz="914400">
              <a:buFont typeface="Arial" panose="020B0604020202020204" pitchFamily="34" charset="0"/>
              <a:buChar char="•"/>
            </a:pPr>
            <a:r>
              <a:rPr lang="en-US" sz="2800" dirty="0">
                <a:solidFill>
                  <a:srgbClr val="000000"/>
                </a:solidFill>
                <a:latin typeface="Arial"/>
              </a:rPr>
              <a:t>Intermediate</a:t>
            </a:r>
          </a:p>
          <a:p>
            <a:pPr marL="342900" indent="-342900" defTabSz="914400">
              <a:buFont typeface="Arial" panose="020B0604020202020204" pitchFamily="34" charset="0"/>
              <a:buChar char="•"/>
            </a:pPr>
            <a:r>
              <a:rPr lang="en-US" sz="2800" dirty="0">
                <a:solidFill>
                  <a:srgbClr val="000000"/>
                </a:solidFill>
                <a:latin typeface="Arial"/>
              </a:rPr>
              <a:t>Long horizon</a:t>
            </a:r>
          </a:p>
          <a:p>
            <a:pPr marL="342900" indent="-342900" defTabSz="914400">
              <a:buFont typeface="Arial" panose="020B0604020202020204" pitchFamily="34" charset="0"/>
              <a:buChar char="•"/>
            </a:pPr>
            <a:r>
              <a:rPr lang="en-US" sz="2800" dirty="0">
                <a:solidFill>
                  <a:srgbClr val="000000"/>
                </a:solidFill>
                <a:latin typeface="Arial"/>
              </a:rPr>
              <a:t>Restricted vs unrestricted</a:t>
            </a:r>
          </a:p>
        </p:txBody>
      </p:sp>
      <p:sp>
        <p:nvSpPr>
          <p:cNvPr id="14" name="TextBox 13">
            <a:extLst>
              <a:ext uri="{FF2B5EF4-FFF2-40B4-BE49-F238E27FC236}">
                <a16:creationId xmlns:a16="http://schemas.microsoft.com/office/drawing/2014/main" id="{3E476840-C1E4-4455-8A06-F7C803BF8BC9}"/>
              </a:ext>
            </a:extLst>
          </p:cNvPr>
          <p:cNvSpPr txBox="1"/>
          <p:nvPr/>
        </p:nvSpPr>
        <p:spPr>
          <a:xfrm>
            <a:off x="8888404" y="6347038"/>
            <a:ext cx="4258102" cy="2531548"/>
          </a:xfrm>
          <a:prstGeom prst="rect">
            <a:avLst/>
          </a:prstGeom>
          <a:noFill/>
        </p:spPr>
        <p:txBody>
          <a:bodyPr wrap="square" lIns="0" tIns="0" rIns="0" bIns="0" rtlCol="0">
            <a:noAutofit/>
          </a:bodyPr>
          <a:lstStyle/>
          <a:p>
            <a:pPr defTabSz="914400"/>
            <a:endParaRPr lang="en-US" sz="2400" dirty="0">
              <a:solidFill>
                <a:srgbClr val="000000"/>
              </a:solidFill>
              <a:latin typeface="Arial"/>
            </a:endParaRPr>
          </a:p>
        </p:txBody>
      </p:sp>
      <p:sp>
        <p:nvSpPr>
          <p:cNvPr id="15" name="TextBox 14">
            <a:extLst>
              <a:ext uri="{FF2B5EF4-FFF2-40B4-BE49-F238E27FC236}">
                <a16:creationId xmlns:a16="http://schemas.microsoft.com/office/drawing/2014/main" id="{653403FF-0FB3-4055-85B1-81D0F7CC7A04}"/>
              </a:ext>
            </a:extLst>
          </p:cNvPr>
          <p:cNvSpPr txBox="1"/>
          <p:nvPr/>
        </p:nvSpPr>
        <p:spPr>
          <a:xfrm>
            <a:off x="12415298" y="6304836"/>
            <a:ext cx="4258102" cy="2531548"/>
          </a:xfrm>
          <a:prstGeom prst="rect">
            <a:avLst/>
          </a:prstGeom>
          <a:noFill/>
        </p:spPr>
        <p:txBody>
          <a:bodyPr wrap="square" lIns="0" tIns="0" rIns="0" bIns="0" rtlCol="0">
            <a:noAutofit/>
          </a:bodyPr>
          <a:lstStyle/>
          <a:p>
            <a:pPr defTabSz="914400"/>
            <a:endParaRPr lang="en-US" sz="2400" dirty="0">
              <a:solidFill>
                <a:srgbClr val="000000"/>
              </a:solidFill>
              <a:latin typeface="Arial"/>
            </a:endParaRPr>
          </a:p>
        </p:txBody>
      </p:sp>
      <p:sp>
        <p:nvSpPr>
          <p:cNvPr id="16" name="TextBox 15">
            <a:extLst>
              <a:ext uri="{FF2B5EF4-FFF2-40B4-BE49-F238E27FC236}">
                <a16:creationId xmlns:a16="http://schemas.microsoft.com/office/drawing/2014/main" id="{EA5FFE12-E7C0-4E20-98A5-8F5994F90626}"/>
              </a:ext>
            </a:extLst>
          </p:cNvPr>
          <p:cNvSpPr txBox="1"/>
          <p:nvPr/>
        </p:nvSpPr>
        <p:spPr>
          <a:xfrm>
            <a:off x="9475984" y="6828746"/>
            <a:ext cx="4258102" cy="2531548"/>
          </a:xfrm>
          <a:prstGeom prst="rect">
            <a:avLst/>
          </a:prstGeom>
          <a:noFill/>
        </p:spPr>
        <p:txBody>
          <a:bodyPr wrap="square" lIns="0" tIns="0" rIns="0" bIns="0" rtlCol="0">
            <a:noAutofit/>
          </a:bodyPr>
          <a:lstStyle/>
          <a:p>
            <a:pPr algn="ctr" defTabSz="914400"/>
            <a:r>
              <a:rPr lang="en-US" sz="2400" b="1" dirty="0">
                <a:solidFill>
                  <a:prstClr val="white"/>
                </a:solidFill>
                <a:latin typeface="Arial"/>
              </a:rPr>
              <a:t>Your </a:t>
            </a:r>
          </a:p>
          <a:p>
            <a:pPr algn="ctr" defTabSz="914400"/>
            <a:r>
              <a:rPr lang="en-US" sz="2400" b="1" dirty="0">
                <a:solidFill>
                  <a:prstClr val="white"/>
                </a:solidFill>
                <a:latin typeface="Arial"/>
              </a:rPr>
              <a:t>Mission</a:t>
            </a:r>
          </a:p>
          <a:p>
            <a:pPr algn="ctr" defTabSz="914400"/>
            <a:r>
              <a:rPr lang="en-US" sz="2400" b="1" dirty="0">
                <a:solidFill>
                  <a:prstClr val="white"/>
                </a:solidFill>
                <a:latin typeface="Arial"/>
              </a:rPr>
              <a:t>&amp;</a:t>
            </a:r>
          </a:p>
          <a:p>
            <a:pPr algn="ctr" defTabSz="914400"/>
            <a:r>
              <a:rPr lang="en-US" sz="2400" b="1" dirty="0">
                <a:solidFill>
                  <a:prstClr val="white"/>
                </a:solidFill>
                <a:latin typeface="Arial"/>
              </a:rPr>
              <a:t>People</a:t>
            </a:r>
            <a:endParaRPr lang="en-US" sz="2400" dirty="0">
              <a:solidFill>
                <a:prstClr val="white"/>
              </a:solidFill>
              <a:latin typeface="Arial"/>
            </a:endParaRPr>
          </a:p>
        </p:txBody>
      </p:sp>
      <p:sp>
        <p:nvSpPr>
          <p:cNvPr id="17" name="TextBox 16">
            <a:extLst>
              <a:ext uri="{FF2B5EF4-FFF2-40B4-BE49-F238E27FC236}">
                <a16:creationId xmlns:a16="http://schemas.microsoft.com/office/drawing/2014/main" id="{2BDF26BE-5CED-4869-A69F-856D53F9314E}"/>
              </a:ext>
            </a:extLst>
          </p:cNvPr>
          <p:cNvSpPr txBox="1"/>
          <p:nvPr/>
        </p:nvSpPr>
        <p:spPr>
          <a:xfrm>
            <a:off x="6675839" y="7802063"/>
            <a:ext cx="3740292" cy="3468946"/>
          </a:xfrm>
          <a:prstGeom prst="rect">
            <a:avLst/>
          </a:prstGeom>
          <a:noFill/>
        </p:spPr>
        <p:txBody>
          <a:bodyPr wrap="square" lIns="0" tIns="0" rIns="0" bIns="0" rtlCol="0">
            <a:noAutofit/>
          </a:bodyPr>
          <a:lstStyle/>
          <a:p>
            <a:pPr defTabSz="914400"/>
            <a:r>
              <a:rPr lang="en-US" sz="2800" dirty="0">
                <a:solidFill>
                  <a:srgbClr val="000000"/>
                </a:solidFill>
                <a:latin typeface="Arial"/>
              </a:rPr>
              <a:t>      </a:t>
            </a:r>
            <a:r>
              <a:rPr lang="en-US" sz="2800" b="1" u="sng" dirty="0">
                <a:solidFill>
                  <a:srgbClr val="000000"/>
                </a:solidFill>
                <a:latin typeface="Arial"/>
              </a:rPr>
              <a:t>Revenues</a:t>
            </a:r>
          </a:p>
          <a:p>
            <a:pPr marL="571500" indent="-571500" defTabSz="914400">
              <a:spcBef>
                <a:spcPts val="1200"/>
              </a:spcBef>
              <a:buFont typeface="Arial" panose="020B0604020202020204" pitchFamily="34" charset="0"/>
              <a:buChar char="•"/>
            </a:pPr>
            <a:r>
              <a:rPr lang="en-US" sz="2800" dirty="0">
                <a:solidFill>
                  <a:srgbClr val="000000"/>
                </a:solidFill>
                <a:latin typeface="Arial"/>
              </a:rPr>
              <a:t>Grants </a:t>
            </a:r>
          </a:p>
          <a:p>
            <a:pPr marL="571500" indent="-571500" defTabSz="914400">
              <a:spcBef>
                <a:spcPts val="1200"/>
              </a:spcBef>
              <a:buFont typeface="Arial" panose="020B0604020202020204" pitchFamily="34" charset="0"/>
              <a:buChar char="•"/>
            </a:pPr>
            <a:r>
              <a:rPr lang="en-US" sz="2800" dirty="0">
                <a:solidFill>
                  <a:srgbClr val="000000"/>
                </a:solidFill>
                <a:latin typeface="Arial"/>
              </a:rPr>
              <a:t>Annual &amp; Planned Gifts</a:t>
            </a:r>
          </a:p>
          <a:p>
            <a:pPr marL="571500" indent="-571500" defTabSz="914400">
              <a:spcBef>
                <a:spcPts val="1200"/>
              </a:spcBef>
              <a:buFont typeface="Arial" panose="020B0604020202020204" pitchFamily="34" charset="0"/>
              <a:buChar char="•"/>
            </a:pPr>
            <a:r>
              <a:rPr lang="en-US" sz="2800" dirty="0">
                <a:solidFill>
                  <a:srgbClr val="000000"/>
                </a:solidFill>
                <a:latin typeface="Arial"/>
              </a:rPr>
              <a:t>Dues, tuition</a:t>
            </a:r>
            <a:endParaRPr lang="en-US" sz="2800" b="1" dirty="0">
              <a:solidFill>
                <a:srgbClr val="FF0000"/>
              </a:solidFill>
              <a:latin typeface="Arial"/>
            </a:endParaRPr>
          </a:p>
          <a:p>
            <a:pPr marL="571500" indent="-571500" defTabSz="914400">
              <a:spcBef>
                <a:spcPts val="1200"/>
              </a:spcBef>
              <a:buFont typeface="Arial" panose="020B0604020202020204" pitchFamily="34" charset="0"/>
              <a:buChar char="•"/>
            </a:pPr>
            <a:r>
              <a:rPr lang="en-US" sz="2800" dirty="0">
                <a:solidFill>
                  <a:srgbClr val="000000"/>
                </a:solidFill>
                <a:latin typeface="Arial"/>
              </a:rPr>
              <a:t>Fees for service</a:t>
            </a:r>
            <a:endParaRPr lang="en-US" sz="2400" dirty="0">
              <a:solidFill>
                <a:srgbClr val="000000"/>
              </a:solidFill>
              <a:latin typeface="Arial"/>
            </a:endParaRPr>
          </a:p>
        </p:txBody>
      </p:sp>
      <p:sp>
        <p:nvSpPr>
          <p:cNvPr id="18" name="TextBox 17">
            <a:extLst>
              <a:ext uri="{FF2B5EF4-FFF2-40B4-BE49-F238E27FC236}">
                <a16:creationId xmlns:a16="http://schemas.microsoft.com/office/drawing/2014/main" id="{6115EE8C-12CD-4E66-8119-D011893BFAB0}"/>
              </a:ext>
            </a:extLst>
          </p:cNvPr>
          <p:cNvSpPr txBox="1"/>
          <p:nvPr/>
        </p:nvSpPr>
        <p:spPr>
          <a:xfrm>
            <a:off x="13529616" y="7873309"/>
            <a:ext cx="4258102" cy="2973970"/>
          </a:xfrm>
          <a:prstGeom prst="rect">
            <a:avLst/>
          </a:prstGeom>
          <a:noFill/>
        </p:spPr>
        <p:txBody>
          <a:bodyPr wrap="square" lIns="0" tIns="0" rIns="0" bIns="0" rtlCol="0">
            <a:noAutofit/>
          </a:bodyPr>
          <a:lstStyle/>
          <a:p>
            <a:pPr defTabSz="914400"/>
            <a:r>
              <a:rPr lang="en-US" sz="2800" dirty="0">
                <a:solidFill>
                  <a:srgbClr val="000000"/>
                </a:solidFill>
                <a:latin typeface="Arial"/>
              </a:rPr>
              <a:t> </a:t>
            </a:r>
            <a:r>
              <a:rPr lang="en-US" sz="2800" b="1" u="sng" dirty="0">
                <a:solidFill>
                  <a:srgbClr val="000000"/>
                </a:solidFill>
                <a:latin typeface="Arial"/>
              </a:rPr>
              <a:t>Expenses</a:t>
            </a:r>
          </a:p>
          <a:p>
            <a:pPr marL="571500" indent="-571500" defTabSz="914400">
              <a:spcBef>
                <a:spcPts val="1200"/>
              </a:spcBef>
              <a:buFont typeface="Arial" panose="020B0604020202020204" pitchFamily="34" charset="0"/>
              <a:buChar char="•"/>
            </a:pPr>
            <a:r>
              <a:rPr lang="en-US" sz="2800" dirty="0">
                <a:solidFill>
                  <a:srgbClr val="000000"/>
                </a:solidFill>
                <a:latin typeface="Arial"/>
              </a:rPr>
              <a:t>Fixed</a:t>
            </a:r>
          </a:p>
          <a:p>
            <a:pPr marL="571500" indent="-571500" defTabSz="914400">
              <a:spcBef>
                <a:spcPts val="1200"/>
              </a:spcBef>
              <a:buFont typeface="Arial" panose="020B0604020202020204" pitchFamily="34" charset="0"/>
              <a:buChar char="•"/>
            </a:pPr>
            <a:r>
              <a:rPr lang="en-US" sz="2800" dirty="0">
                <a:solidFill>
                  <a:srgbClr val="000000"/>
                </a:solidFill>
                <a:latin typeface="Arial"/>
              </a:rPr>
              <a:t>Variable</a:t>
            </a:r>
          </a:p>
          <a:p>
            <a:pPr marL="571500" indent="-571500" defTabSz="914400">
              <a:spcBef>
                <a:spcPts val="1200"/>
              </a:spcBef>
              <a:buFont typeface="Arial" panose="020B0604020202020204" pitchFamily="34" charset="0"/>
              <a:buChar char="•"/>
            </a:pPr>
            <a:r>
              <a:rPr lang="en-US" sz="2800" dirty="0">
                <a:solidFill>
                  <a:srgbClr val="000000"/>
                </a:solidFill>
                <a:latin typeface="Arial"/>
              </a:rPr>
              <a:t>Seasonal</a:t>
            </a:r>
          </a:p>
          <a:p>
            <a:pPr marL="571500" indent="-571500" defTabSz="914400">
              <a:spcBef>
                <a:spcPts val="1200"/>
              </a:spcBef>
              <a:buFont typeface="Arial" panose="020B0604020202020204" pitchFamily="34" charset="0"/>
              <a:buChar char="•"/>
            </a:pPr>
            <a:r>
              <a:rPr lang="en-US" sz="2800" dirty="0">
                <a:solidFill>
                  <a:srgbClr val="000000"/>
                </a:solidFill>
                <a:latin typeface="Arial"/>
              </a:rPr>
              <a:t>Anticipated</a:t>
            </a:r>
          </a:p>
        </p:txBody>
      </p:sp>
    </p:spTree>
    <p:extLst>
      <p:ext uri="{BB962C8B-B14F-4D97-AF65-F5344CB8AC3E}">
        <p14:creationId xmlns:p14="http://schemas.microsoft.com/office/powerpoint/2010/main" val="4228838985"/>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descr="A close-up of a pen&#10;&#10;Description automatically generated with medium confidence">
            <a:extLst>
              <a:ext uri="{FF2B5EF4-FFF2-40B4-BE49-F238E27FC236}">
                <a16:creationId xmlns:a16="http://schemas.microsoft.com/office/drawing/2014/main" id="{89B38FDB-4F85-8719-D2FD-B70982BD2C3E}"/>
              </a:ext>
            </a:extLst>
          </p:cNvPr>
          <p:cNvPicPr>
            <a:picLocks noGrp="1" noChangeAspect="1"/>
          </p:cNvPicPr>
          <p:nvPr>
            <p:ph type="pic" sz="quarter" idx="19"/>
          </p:nvPr>
        </p:nvPicPr>
        <p:blipFill>
          <a:blip r:embed="rId4" cstate="email">
            <a:extLst>
              <a:ext uri="{28A0092B-C50C-407E-A947-70E740481C1C}">
                <a14:useLocalDpi xmlns:a14="http://schemas.microsoft.com/office/drawing/2010/main"/>
              </a:ext>
            </a:extLst>
          </a:blip>
          <a:srcRect/>
          <a:stretch>
            <a:fillRect/>
          </a:stretch>
        </p:blipFill>
        <p:spPr>
          <a:xfrm>
            <a:off x="3097406" y="2843965"/>
            <a:ext cx="8876866" cy="7163991"/>
          </a:xfrm>
        </p:spPr>
      </p:pic>
      <p:sp>
        <p:nvSpPr>
          <p:cNvPr id="3" name="TextBox 2">
            <a:extLst>
              <a:ext uri="{FF2B5EF4-FFF2-40B4-BE49-F238E27FC236}">
                <a16:creationId xmlns:a16="http://schemas.microsoft.com/office/drawing/2014/main" id="{5FDE64D9-D8BC-0E03-68D1-8BB592F94768}"/>
              </a:ext>
            </a:extLst>
          </p:cNvPr>
          <p:cNvSpPr txBox="1"/>
          <p:nvPr/>
        </p:nvSpPr>
        <p:spPr>
          <a:xfrm>
            <a:off x="12986859" y="4494165"/>
            <a:ext cx="7794959" cy="5124480"/>
          </a:xfrm>
          <a:prstGeom prst="rect">
            <a:avLst/>
          </a:prstGeom>
          <a:noFill/>
        </p:spPr>
        <p:txBody>
          <a:bodyPr wrap="square" rtlCol="0">
            <a:spAutoFit/>
          </a:bodyPr>
          <a:lstStyle/>
          <a:p>
            <a:pPr>
              <a:lnSpc>
                <a:spcPct val="150000"/>
              </a:lnSpc>
            </a:pPr>
            <a:r>
              <a:rPr lang="en-US" sz="13800" dirty="0">
                <a:solidFill>
                  <a:schemeClr val="bg1"/>
                </a:solidFill>
                <a:latin typeface="Proxima Nova Black" panose="02000506030000020004" pitchFamily="50" charset="0"/>
                <a:ea typeface="MS Gothic" panose="020B0609070205080204" pitchFamily="49" charset="-128"/>
              </a:rPr>
              <a:t>LEGACY</a:t>
            </a:r>
          </a:p>
          <a:p>
            <a:r>
              <a:rPr lang="en-US" sz="6000" dirty="0">
                <a:solidFill>
                  <a:schemeClr val="bg1"/>
                </a:solidFill>
                <a:latin typeface="+mj-lt"/>
              </a:rPr>
              <a:t>Thinking and Planning for the future</a:t>
            </a:r>
            <a:endParaRPr lang="en-US" sz="7200" dirty="0">
              <a:solidFill>
                <a:schemeClr val="bg1"/>
              </a:solidFill>
              <a:latin typeface="+mj-lt"/>
              <a:ea typeface="MS Gothic" panose="020B0609070205080204" pitchFamily="49" charset="-128"/>
            </a:endParaRPr>
          </a:p>
        </p:txBody>
      </p:sp>
      <p:pic>
        <p:nvPicPr>
          <p:cNvPr id="2" name="Picture 1">
            <a:extLst>
              <a:ext uri="{FF2B5EF4-FFF2-40B4-BE49-F238E27FC236}">
                <a16:creationId xmlns:a16="http://schemas.microsoft.com/office/drawing/2014/main" id="{993C4DC1-344E-C3E5-0930-D9C021C16EB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9718354" y="12318356"/>
            <a:ext cx="3831052" cy="829755"/>
          </a:xfrm>
          <a:prstGeom prst="rect">
            <a:avLst/>
          </a:prstGeom>
        </p:spPr>
      </p:pic>
    </p:spTree>
    <p:extLst>
      <p:ext uri="{BB962C8B-B14F-4D97-AF65-F5344CB8AC3E}">
        <p14:creationId xmlns:p14="http://schemas.microsoft.com/office/powerpoint/2010/main" val="384650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7E2AABCE-48B8-2465-6438-C099E031D5DB}"/>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0" y="0"/>
            <a:ext cx="24379238" cy="13716000"/>
          </a:xfrm>
          <a:prstGeom prst="rect">
            <a:avLst/>
          </a:prstGeom>
        </p:spPr>
      </p:pic>
      <p:sp>
        <p:nvSpPr>
          <p:cNvPr id="2" name="TextBox 1">
            <a:extLst>
              <a:ext uri="{FF2B5EF4-FFF2-40B4-BE49-F238E27FC236}">
                <a16:creationId xmlns:a16="http://schemas.microsoft.com/office/drawing/2014/main" id="{FD9FC369-076F-3A57-61F8-6AA9F580D290}"/>
              </a:ext>
            </a:extLst>
          </p:cNvPr>
          <p:cNvSpPr txBox="1"/>
          <p:nvPr/>
        </p:nvSpPr>
        <p:spPr>
          <a:xfrm>
            <a:off x="2919045" y="5334506"/>
            <a:ext cx="18541149" cy="3046988"/>
          </a:xfrm>
          <a:prstGeom prst="rect">
            <a:avLst/>
          </a:prstGeom>
          <a:noFill/>
        </p:spPr>
        <p:txBody>
          <a:bodyPr wrap="square" rtlCol="0">
            <a:spAutoFit/>
          </a:bodyPr>
          <a:lstStyle/>
          <a:p>
            <a:pPr algn="ctr"/>
            <a:r>
              <a:rPr lang="en-US" sz="9600" dirty="0">
                <a:solidFill>
                  <a:schemeClr val="bg1"/>
                </a:solidFill>
                <a:latin typeface="Proxima Nova Black" panose="02000506030000020004" pitchFamily="50" charset="0"/>
              </a:rPr>
              <a:t>Succession</a:t>
            </a:r>
            <a:r>
              <a:rPr lang="en-US" sz="9600" dirty="0">
                <a:solidFill>
                  <a:schemeClr val="bg1"/>
                </a:solidFill>
              </a:rPr>
              <a:t>: Entrusting your mission in a new entity.</a:t>
            </a:r>
          </a:p>
        </p:txBody>
      </p:sp>
      <p:sp>
        <p:nvSpPr>
          <p:cNvPr id="3" name="TextBox 2">
            <a:extLst>
              <a:ext uri="{FF2B5EF4-FFF2-40B4-BE49-F238E27FC236}">
                <a16:creationId xmlns:a16="http://schemas.microsoft.com/office/drawing/2014/main" id="{6F9AA891-0306-6F2D-B79E-F93CD8D65815}"/>
              </a:ext>
            </a:extLst>
          </p:cNvPr>
          <p:cNvSpPr txBox="1"/>
          <p:nvPr/>
        </p:nvSpPr>
        <p:spPr>
          <a:xfrm>
            <a:off x="16008961" y="775272"/>
            <a:ext cx="8511027" cy="707886"/>
          </a:xfrm>
          <a:prstGeom prst="rect">
            <a:avLst/>
          </a:prstGeom>
          <a:solidFill>
            <a:schemeClr val="bg1"/>
          </a:solidFill>
        </p:spPr>
        <p:txBody>
          <a:bodyPr wrap="square" rtlCol="0" anchor="ctr">
            <a:spAutoFit/>
          </a:bodyPr>
          <a:lstStyle/>
          <a:p>
            <a:pPr algn="ctr"/>
            <a:r>
              <a:rPr lang="en-US" sz="4000" b="1" dirty="0">
                <a:solidFill>
                  <a:srgbClr val="E12727"/>
                </a:solidFill>
                <a:latin typeface="Proxima Nova Black" panose="02000506030000020004" pitchFamily="50" charset="0"/>
                <a:ea typeface="MS Gothic" panose="020B0609070205080204" pitchFamily="49" charset="-128"/>
              </a:rPr>
              <a:t>Interchurch Center Conference</a:t>
            </a:r>
          </a:p>
        </p:txBody>
      </p:sp>
      <p:pic>
        <p:nvPicPr>
          <p:cNvPr id="5" name="Picture 4">
            <a:extLst>
              <a:ext uri="{FF2B5EF4-FFF2-40B4-BE49-F238E27FC236}">
                <a16:creationId xmlns:a16="http://schemas.microsoft.com/office/drawing/2014/main" id="{8853B2C7-5311-95FD-D5CD-D4F014D82CB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718354" y="12318356"/>
            <a:ext cx="3831052" cy="829755"/>
          </a:xfrm>
          <a:prstGeom prst="rect">
            <a:avLst/>
          </a:prstGeom>
        </p:spPr>
      </p:pic>
    </p:spTree>
    <p:extLst>
      <p:ext uri="{BB962C8B-B14F-4D97-AF65-F5344CB8AC3E}">
        <p14:creationId xmlns:p14="http://schemas.microsoft.com/office/powerpoint/2010/main" val="4056515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7E2AABCE-48B8-2465-6438-C099E031D5DB}"/>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0" y="0"/>
            <a:ext cx="24379238" cy="13716000"/>
          </a:xfrm>
          <a:prstGeom prst="rect">
            <a:avLst/>
          </a:prstGeom>
        </p:spPr>
      </p:pic>
      <p:sp>
        <p:nvSpPr>
          <p:cNvPr id="2" name="TextBox 1">
            <a:extLst>
              <a:ext uri="{FF2B5EF4-FFF2-40B4-BE49-F238E27FC236}">
                <a16:creationId xmlns:a16="http://schemas.microsoft.com/office/drawing/2014/main" id="{FD9FC369-076F-3A57-61F8-6AA9F580D290}"/>
              </a:ext>
            </a:extLst>
          </p:cNvPr>
          <p:cNvSpPr txBox="1"/>
          <p:nvPr/>
        </p:nvSpPr>
        <p:spPr>
          <a:xfrm>
            <a:off x="2919045" y="5339443"/>
            <a:ext cx="18541149" cy="3046988"/>
          </a:xfrm>
          <a:prstGeom prst="rect">
            <a:avLst/>
          </a:prstGeom>
          <a:noFill/>
        </p:spPr>
        <p:txBody>
          <a:bodyPr wrap="square" rtlCol="0">
            <a:spAutoFit/>
          </a:bodyPr>
          <a:lstStyle/>
          <a:p>
            <a:pPr algn="ctr"/>
            <a:r>
              <a:rPr lang="en-US" sz="9600" dirty="0">
                <a:solidFill>
                  <a:schemeClr val="bg1"/>
                </a:solidFill>
              </a:rPr>
              <a:t>What is the difference between </a:t>
            </a:r>
            <a:r>
              <a:rPr lang="en-US" sz="9600" dirty="0">
                <a:solidFill>
                  <a:schemeClr val="bg1"/>
                </a:solidFill>
                <a:latin typeface="Proxima Nova Black" panose="02000506030000020004" pitchFamily="50" charset="0"/>
              </a:rPr>
              <a:t>mergers</a:t>
            </a:r>
            <a:r>
              <a:rPr lang="en-US" sz="9600" dirty="0">
                <a:solidFill>
                  <a:schemeClr val="bg1"/>
                </a:solidFill>
              </a:rPr>
              <a:t> and </a:t>
            </a:r>
            <a:r>
              <a:rPr lang="en-US" sz="9600" dirty="0">
                <a:solidFill>
                  <a:schemeClr val="bg1"/>
                </a:solidFill>
                <a:latin typeface="Proxima Nova Black" panose="02000506030000020004" pitchFamily="50" charset="0"/>
              </a:rPr>
              <a:t>consolidations</a:t>
            </a:r>
            <a:r>
              <a:rPr lang="en-US" sz="9600" dirty="0">
                <a:solidFill>
                  <a:schemeClr val="bg1"/>
                </a:solidFill>
              </a:rPr>
              <a:t>?</a:t>
            </a:r>
          </a:p>
        </p:txBody>
      </p:sp>
      <p:sp>
        <p:nvSpPr>
          <p:cNvPr id="3" name="TextBox 2">
            <a:extLst>
              <a:ext uri="{FF2B5EF4-FFF2-40B4-BE49-F238E27FC236}">
                <a16:creationId xmlns:a16="http://schemas.microsoft.com/office/drawing/2014/main" id="{6F9AA891-0306-6F2D-B79E-F93CD8D65815}"/>
              </a:ext>
            </a:extLst>
          </p:cNvPr>
          <p:cNvSpPr txBox="1"/>
          <p:nvPr/>
        </p:nvSpPr>
        <p:spPr>
          <a:xfrm>
            <a:off x="16008961" y="775272"/>
            <a:ext cx="8511027" cy="707886"/>
          </a:xfrm>
          <a:prstGeom prst="rect">
            <a:avLst/>
          </a:prstGeom>
          <a:solidFill>
            <a:schemeClr val="bg1"/>
          </a:solidFill>
        </p:spPr>
        <p:txBody>
          <a:bodyPr wrap="square" rtlCol="0" anchor="ctr">
            <a:spAutoFit/>
          </a:bodyPr>
          <a:lstStyle/>
          <a:p>
            <a:pPr algn="ctr"/>
            <a:r>
              <a:rPr lang="en-US" sz="4000" b="1" dirty="0">
                <a:solidFill>
                  <a:srgbClr val="E12727"/>
                </a:solidFill>
                <a:latin typeface="Proxima Nova Black" panose="02000506030000020004" pitchFamily="50" charset="0"/>
                <a:ea typeface="MS Gothic" panose="020B0609070205080204" pitchFamily="49" charset="-128"/>
              </a:rPr>
              <a:t>Interchurch Center Conference</a:t>
            </a:r>
          </a:p>
        </p:txBody>
      </p:sp>
      <p:pic>
        <p:nvPicPr>
          <p:cNvPr id="5" name="Picture 4">
            <a:extLst>
              <a:ext uri="{FF2B5EF4-FFF2-40B4-BE49-F238E27FC236}">
                <a16:creationId xmlns:a16="http://schemas.microsoft.com/office/drawing/2014/main" id="{AF4249CA-AD18-8FC2-6586-EA8B65E4ACE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718354" y="12318356"/>
            <a:ext cx="3831052" cy="829755"/>
          </a:xfrm>
          <a:prstGeom prst="rect">
            <a:avLst/>
          </a:prstGeom>
        </p:spPr>
      </p:pic>
    </p:spTree>
    <p:extLst>
      <p:ext uri="{BB962C8B-B14F-4D97-AF65-F5344CB8AC3E}">
        <p14:creationId xmlns:p14="http://schemas.microsoft.com/office/powerpoint/2010/main" val="558371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indoor, person, tool, hammer&#10;&#10;Description automatically generated">
            <a:extLst>
              <a:ext uri="{FF2B5EF4-FFF2-40B4-BE49-F238E27FC236}">
                <a16:creationId xmlns:a16="http://schemas.microsoft.com/office/drawing/2014/main" id="{F9ED29E2-A7C6-C840-5978-325DFDD59176}"/>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
        <p:nvSpPr>
          <p:cNvPr id="20" name="TextBox 19">
            <a:extLst>
              <a:ext uri="{FF2B5EF4-FFF2-40B4-BE49-F238E27FC236}">
                <a16:creationId xmlns:a16="http://schemas.microsoft.com/office/drawing/2014/main" id="{5C3BED24-B849-47FF-9B53-3D368A4D34FA}"/>
              </a:ext>
            </a:extLst>
          </p:cNvPr>
          <p:cNvSpPr txBox="1"/>
          <p:nvPr/>
        </p:nvSpPr>
        <p:spPr>
          <a:xfrm>
            <a:off x="13791704" y="3640486"/>
            <a:ext cx="8318091" cy="2554545"/>
          </a:xfrm>
          <a:prstGeom prst="rect">
            <a:avLst/>
          </a:prstGeom>
          <a:noFill/>
        </p:spPr>
        <p:txBody>
          <a:bodyPr wrap="square" rtlCol="0">
            <a:spAutoFit/>
          </a:bodyPr>
          <a:lstStyle/>
          <a:p>
            <a:r>
              <a:rPr lang="en-US" sz="8000" b="1" dirty="0">
                <a:solidFill>
                  <a:schemeClr val="tx2"/>
                </a:solidFill>
                <a:latin typeface="Proxima Nova Black" panose="02000506030000020004" pitchFamily="50" charset="0"/>
                <a:ea typeface="MS Gothic" panose="020B0609070205080204" pitchFamily="49" charset="-128"/>
              </a:rPr>
              <a:t>How to Prepare for Dissolution?</a:t>
            </a:r>
          </a:p>
        </p:txBody>
      </p:sp>
      <p:sp>
        <p:nvSpPr>
          <p:cNvPr id="21" name="TextBox 20">
            <a:extLst>
              <a:ext uri="{FF2B5EF4-FFF2-40B4-BE49-F238E27FC236}">
                <a16:creationId xmlns:a16="http://schemas.microsoft.com/office/drawing/2014/main" id="{F894C9BB-596B-4490-AC4B-D1C5AD218F52}"/>
              </a:ext>
            </a:extLst>
          </p:cNvPr>
          <p:cNvSpPr txBox="1"/>
          <p:nvPr/>
        </p:nvSpPr>
        <p:spPr>
          <a:xfrm>
            <a:off x="13791703" y="6431443"/>
            <a:ext cx="8318091" cy="3357266"/>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en-US" sz="2400" dirty="0">
                <a:solidFill>
                  <a:schemeClr val="bg1">
                    <a:lumMod val="50000"/>
                  </a:schemeClr>
                </a:solidFill>
                <a:ea typeface="Open Sans" panose="020B0606030504020204" pitchFamily="34" charset="0"/>
                <a:cs typeface="Open Sans" panose="020B0606030504020204" pitchFamily="34" charset="0"/>
              </a:rPr>
              <a:t>Ascertain all the assets of the Corporation</a:t>
            </a:r>
          </a:p>
          <a:p>
            <a:pPr marL="342900" lvl="0" indent="-342900">
              <a:lnSpc>
                <a:spcPct val="150000"/>
              </a:lnSpc>
              <a:buFont typeface="Arial" panose="020B0604020202020204" pitchFamily="34" charset="0"/>
              <a:buChar char="•"/>
            </a:pPr>
            <a:r>
              <a:rPr lang="en-US" sz="2400" dirty="0">
                <a:solidFill>
                  <a:schemeClr val="bg1">
                    <a:lumMod val="50000"/>
                  </a:schemeClr>
                </a:solidFill>
                <a:ea typeface="Open Sans" panose="020B0606030504020204" pitchFamily="34" charset="0"/>
                <a:cs typeface="Open Sans" panose="020B0606030504020204" pitchFamily="34" charset="0"/>
              </a:rPr>
              <a:t>Ascertain all the liabilities</a:t>
            </a:r>
          </a:p>
          <a:p>
            <a:pPr marL="342900" lvl="0" indent="-342900">
              <a:lnSpc>
                <a:spcPct val="150000"/>
              </a:lnSpc>
              <a:buFont typeface="Arial" panose="020B0604020202020204" pitchFamily="34" charset="0"/>
              <a:buChar char="•"/>
            </a:pPr>
            <a:r>
              <a:rPr lang="en-US" sz="2400" dirty="0">
                <a:solidFill>
                  <a:schemeClr val="bg1">
                    <a:lumMod val="50000"/>
                  </a:schemeClr>
                </a:solidFill>
                <a:ea typeface="Open Sans" panose="020B0606030504020204" pitchFamily="34" charset="0"/>
                <a:cs typeface="Open Sans" panose="020B0606030504020204" pitchFamily="34" charset="0"/>
              </a:rPr>
              <a:t>Determine how many assets will be left after the payment of all the liabilities</a:t>
            </a:r>
          </a:p>
          <a:p>
            <a:pPr marL="342900" lvl="0" indent="-342900">
              <a:lnSpc>
                <a:spcPct val="150000"/>
              </a:lnSpc>
              <a:buFont typeface="Arial" panose="020B0604020202020204" pitchFamily="34" charset="0"/>
              <a:buChar char="•"/>
            </a:pPr>
            <a:r>
              <a:rPr lang="en-US" sz="2400" dirty="0">
                <a:solidFill>
                  <a:schemeClr val="bg1">
                    <a:lumMod val="50000"/>
                  </a:schemeClr>
                </a:solidFill>
                <a:ea typeface="Open Sans" panose="020B0606030504020204" pitchFamily="34" charset="0"/>
                <a:cs typeface="Open Sans" panose="020B0606030504020204" pitchFamily="34" charset="0"/>
              </a:rPr>
              <a:t>Plan who will receive the balance</a:t>
            </a:r>
          </a:p>
          <a:p>
            <a:pPr marL="342900" lvl="0" indent="-342900">
              <a:lnSpc>
                <a:spcPct val="150000"/>
              </a:lnSpc>
              <a:buFont typeface="Arial" panose="020B0604020202020204" pitchFamily="34" charset="0"/>
              <a:buChar char="•"/>
            </a:pPr>
            <a:r>
              <a:rPr lang="en-US" sz="2400" dirty="0">
                <a:solidFill>
                  <a:schemeClr val="bg1">
                    <a:lumMod val="50000"/>
                  </a:schemeClr>
                </a:solidFill>
                <a:ea typeface="Open Sans" panose="020B0606030504020204" pitchFamily="34" charset="0"/>
                <a:cs typeface="Open Sans" panose="020B0606030504020204" pitchFamily="34" charset="0"/>
              </a:rPr>
              <a:t>Most Importantly: IT’S NOT OVER UNTIL IT’S OVER </a:t>
            </a:r>
          </a:p>
        </p:txBody>
      </p:sp>
      <p:pic>
        <p:nvPicPr>
          <p:cNvPr id="2" name="Picture 1" descr="Text&#10;&#10;Description automatically generated">
            <a:extLst>
              <a:ext uri="{FF2B5EF4-FFF2-40B4-BE49-F238E27FC236}">
                <a16:creationId xmlns:a16="http://schemas.microsoft.com/office/drawing/2014/main" id="{E9E742A4-8385-A6B1-9F2D-B38EF29843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61389" y="12406984"/>
            <a:ext cx="3167242" cy="685748"/>
          </a:xfrm>
          <a:prstGeom prst="rect">
            <a:avLst/>
          </a:prstGeom>
        </p:spPr>
      </p:pic>
      <p:pic>
        <p:nvPicPr>
          <p:cNvPr id="3" name="Picture 2">
            <a:extLst>
              <a:ext uri="{FF2B5EF4-FFF2-40B4-BE49-F238E27FC236}">
                <a16:creationId xmlns:a16="http://schemas.microsoft.com/office/drawing/2014/main" id="{701CCDD7-B5A1-8DAA-6F3E-FEF4FBA034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16620" y="12454352"/>
            <a:ext cx="1855714" cy="581562"/>
          </a:xfrm>
          <a:prstGeom prst="rect">
            <a:avLst/>
          </a:prstGeom>
        </p:spPr>
      </p:pic>
    </p:spTree>
    <p:extLst>
      <p:ext uri="{BB962C8B-B14F-4D97-AF65-F5344CB8AC3E}">
        <p14:creationId xmlns:p14="http://schemas.microsoft.com/office/powerpoint/2010/main" val="471654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AC53EE2-7D8D-09BF-E341-D6408BD5EF49}"/>
              </a:ext>
            </a:extLst>
          </p:cNvPr>
          <p:cNvSpPr/>
          <p:nvPr/>
        </p:nvSpPr>
        <p:spPr>
          <a:xfrm>
            <a:off x="-199505" y="-182880"/>
            <a:ext cx="2726574" cy="140485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7" name="Picture 36" descr="A person in a suit with his arms crossed&#10;&#10;Description automatically generated with medium confidence">
            <a:extLst>
              <a:ext uri="{FF2B5EF4-FFF2-40B4-BE49-F238E27FC236}">
                <a16:creationId xmlns:a16="http://schemas.microsoft.com/office/drawing/2014/main" id="{670FF93B-E0A2-B0AA-9F90-D600805BB9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32" r="-9288" b="-3216"/>
          <a:stretch/>
        </p:blipFill>
        <p:spPr>
          <a:xfrm>
            <a:off x="-905895" y="513625"/>
            <a:ext cx="13095514" cy="16067314"/>
          </a:xfrm>
          <a:prstGeom prst="rect">
            <a:avLst/>
          </a:prstGeom>
        </p:spPr>
      </p:pic>
      <p:sp>
        <p:nvSpPr>
          <p:cNvPr id="14" name="TextBox 13">
            <a:extLst>
              <a:ext uri="{FF2B5EF4-FFF2-40B4-BE49-F238E27FC236}">
                <a16:creationId xmlns:a16="http://schemas.microsoft.com/office/drawing/2014/main" id="{F0593983-1175-4048-A1DA-E12A2B36FBED}"/>
              </a:ext>
            </a:extLst>
          </p:cNvPr>
          <p:cNvSpPr txBox="1"/>
          <p:nvPr/>
        </p:nvSpPr>
        <p:spPr>
          <a:xfrm>
            <a:off x="10100631" y="5981598"/>
            <a:ext cx="11609614" cy="4659289"/>
          </a:xfrm>
          <a:prstGeom prst="rect">
            <a:avLst/>
          </a:prstGeom>
          <a:noFill/>
        </p:spPr>
        <p:txBody>
          <a:bodyPr wrap="square" rtlCol="0">
            <a:spAutoFit/>
          </a:bodyPr>
          <a:lstStyle/>
          <a:p>
            <a:pPr marL="0" marR="0">
              <a:lnSpc>
                <a:spcPct val="150000"/>
              </a:lnSpc>
              <a:spcBef>
                <a:spcPts val="0"/>
              </a:spcBef>
              <a:spcAft>
                <a:spcPts val="0"/>
              </a:spcAft>
            </a:pPr>
            <a:r>
              <a:rPr lang="en-US" sz="20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William McManus’ practice focuses on advising not-for-profit, religious, and tax-exempt entities on corporate governance, compliance with state and federal not-for-profit regulations, internal investigations, and regulatory enforcement actions. William is experienced in guiding New York not-for-profit, and religious corporations in their formation and governance and regularly advises clients on tax-exemptions and regulations of tax-exempt organizations. William also counsels clients on managing their assets, including charitable giving and endowments, with a strong emphasis on the real estate needs of those entities. In William’s real estate practice, he represents not-for-profit and religious corporations that are real property owners in complex, large-scale development transactions, including multifamily affordable housing, mixed-use projects, and other real estate developments. He also regularly advises on real estate acquisition, financing, and leasing.</a:t>
            </a:r>
            <a:endParaRPr lang="en-US" sz="2000" dirty="0">
              <a:solidFill>
                <a:schemeClr val="bg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E51C77E-15A0-4B58-A302-04CFACFA4CB0}"/>
              </a:ext>
            </a:extLst>
          </p:cNvPr>
          <p:cNvSpPr txBox="1"/>
          <p:nvPr/>
        </p:nvSpPr>
        <p:spPr>
          <a:xfrm>
            <a:off x="10046823" y="3010251"/>
            <a:ext cx="8399640" cy="1107996"/>
          </a:xfrm>
          <a:prstGeom prst="rect">
            <a:avLst/>
          </a:prstGeom>
          <a:noFill/>
        </p:spPr>
        <p:txBody>
          <a:bodyPr wrap="square" rtlCol="0">
            <a:spAutoFit/>
          </a:bodyPr>
          <a:lstStyle/>
          <a:p>
            <a:r>
              <a:rPr lang="en-US" sz="6600" dirty="0">
                <a:latin typeface="Proxima Nova Black" panose="02000506030000020004" pitchFamily="50" charset="0"/>
              </a:rPr>
              <a:t>William McManus</a:t>
            </a:r>
          </a:p>
        </p:txBody>
      </p:sp>
      <p:sp>
        <p:nvSpPr>
          <p:cNvPr id="39" name="TextBox 38">
            <a:extLst>
              <a:ext uri="{FF2B5EF4-FFF2-40B4-BE49-F238E27FC236}">
                <a16:creationId xmlns:a16="http://schemas.microsoft.com/office/drawing/2014/main" id="{F8F7E24C-AF7E-232D-AC7B-EA981BCE1C43}"/>
              </a:ext>
            </a:extLst>
          </p:cNvPr>
          <p:cNvSpPr txBox="1"/>
          <p:nvPr/>
        </p:nvSpPr>
        <p:spPr>
          <a:xfrm>
            <a:off x="10100631" y="4118247"/>
            <a:ext cx="8677226" cy="1200329"/>
          </a:xfrm>
          <a:prstGeom prst="rect">
            <a:avLst/>
          </a:prstGeom>
          <a:noFill/>
        </p:spPr>
        <p:txBody>
          <a:bodyPr wrap="square">
            <a:spAutoFit/>
          </a:bodyPr>
          <a:lstStyle/>
          <a:p>
            <a:r>
              <a:rPr lang="en-US" sz="3600" b="1" dirty="0">
                <a:solidFill>
                  <a:srgbClr val="CC9C6B"/>
                </a:solidFill>
              </a:rPr>
              <a:t>Associate</a:t>
            </a:r>
          </a:p>
          <a:p>
            <a:r>
              <a:rPr lang="en-US" sz="3600" dirty="0" err="1">
                <a:solidFill>
                  <a:srgbClr val="CC9C6B"/>
                </a:solidFill>
              </a:rPr>
              <a:t>Capell</a:t>
            </a:r>
            <a:r>
              <a:rPr lang="en-US" sz="3600" dirty="0">
                <a:solidFill>
                  <a:srgbClr val="CC9C6B"/>
                </a:solidFill>
              </a:rPr>
              <a:t> Barnett </a:t>
            </a:r>
            <a:r>
              <a:rPr lang="en-US" sz="3600" dirty="0" err="1">
                <a:solidFill>
                  <a:srgbClr val="CC9C6B"/>
                </a:solidFill>
              </a:rPr>
              <a:t>Matalon</a:t>
            </a:r>
            <a:r>
              <a:rPr lang="en-US" sz="3600" dirty="0">
                <a:solidFill>
                  <a:srgbClr val="CC9C6B"/>
                </a:solidFill>
              </a:rPr>
              <a:t> &amp; Schoenfeld LLP</a:t>
            </a:r>
          </a:p>
        </p:txBody>
      </p:sp>
      <p:pic>
        <p:nvPicPr>
          <p:cNvPr id="11" name="Picture 10" descr="Text&#10;&#10;Description automatically generated">
            <a:extLst>
              <a:ext uri="{FF2B5EF4-FFF2-40B4-BE49-F238E27FC236}">
                <a16:creationId xmlns:a16="http://schemas.microsoft.com/office/drawing/2014/main" id="{D2C0CCAA-7761-085C-B9E4-59B2834063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75021" y="11990322"/>
            <a:ext cx="3483966" cy="754323"/>
          </a:xfrm>
          <a:prstGeom prst="rect">
            <a:avLst/>
          </a:prstGeom>
        </p:spPr>
      </p:pic>
    </p:spTree>
    <p:extLst>
      <p:ext uri="{BB962C8B-B14F-4D97-AF65-F5344CB8AC3E}">
        <p14:creationId xmlns:p14="http://schemas.microsoft.com/office/powerpoint/2010/main" val="225638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CC3C4A-294A-FC5B-1401-D2E15C3C8C34}"/>
              </a:ext>
            </a:extLst>
          </p:cNvPr>
          <p:cNvPicPr>
            <a:picLocks noChangeAspect="1"/>
          </p:cNvPicPr>
          <p:nvPr/>
        </p:nvPicPr>
        <p:blipFill>
          <a:blip r:embed="rId2"/>
          <a:stretch>
            <a:fillRect/>
          </a:stretch>
        </p:blipFill>
        <p:spPr>
          <a:xfrm>
            <a:off x="2405705" y="1307134"/>
            <a:ext cx="19567827" cy="12408866"/>
          </a:xfrm>
          <a:prstGeom prst="rect">
            <a:avLst/>
          </a:prstGeom>
        </p:spPr>
      </p:pic>
    </p:spTree>
    <p:extLst>
      <p:ext uri="{BB962C8B-B14F-4D97-AF65-F5344CB8AC3E}">
        <p14:creationId xmlns:p14="http://schemas.microsoft.com/office/powerpoint/2010/main" val="2502440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177D73-E090-F6FE-28A6-8DC5B58F4D08}"/>
              </a:ext>
            </a:extLst>
          </p:cNvPr>
          <p:cNvPicPr>
            <a:picLocks noChangeAspect="1"/>
          </p:cNvPicPr>
          <p:nvPr/>
        </p:nvPicPr>
        <p:blipFill>
          <a:blip r:embed="rId2"/>
          <a:stretch>
            <a:fillRect/>
          </a:stretch>
        </p:blipFill>
        <p:spPr>
          <a:xfrm>
            <a:off x="3027497" y="1051102"/>
            <a:ext cx="19221355" cy="12255577"/>
          </a:xfrm>
          <a:prstGeom prst="rect">
            <a:avLst/>
          </a:prstGeom>
        </p:spPr>
      </p:pic>
    </p:spTree>
    <p:extLst>
      <p:ext uri="{BB962C8B-B14F-4D97-AF65-F5344CB8AC3E}">
        <p14:creationId xmlns:p14="http://schemas.microsoft.com/office/powerpoint/2010/main" val="1192108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2CA8CE8-0D40-251E-574B-8CAF805DA29B}"/>
              </a:ext>
            </a:extLst>
          </p:cNvPr>
          <p:cNvPicPr>
            <a:picLocks noChangeAspect="1"/>
          </p:cNvPicPr>
          <p:nvPr/>
        </p:nvPicPr>
        <p:blipFill>
          <a:blip r:embed="rId2"/>
          <a:stretch>
            <a:fillRect/>
          </a:stretch>
        </p:blipFill>
        <p:spPr>
          <a:xfrm>
            <a:off x="2286507" y="1357777"/>
            <a:ext cx="19806223" cy="11000445"/>
          </a:xfrm>
          <a:prstGeom prst="rect">
            <a:avLst/>
          </a:prstGeom>
        </p:spPr>
      </p:pic>
    </p:spTree>
    <p:extLst>
      <p:ext uri="{BB962C8B-B14F-4D97-AF65-F5344CB8AC3E}">
        <p14:creationId xmlns:p14="http://schemas.microsoft.com/office/powerpoint/2010/main" val="425395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7E2AABCE-48B8-2465-6438-C099E031D5DB}"/>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0" y="0"/>
            <a:ext cx="24379238" cy="13716000"/>
          </a:xfrm>
          <a:prstGeom prst="rect">
            <a:avLst/>
          </a:prstGeom>
        </p:spPr>
      </p:pic>
      <p:sp>
        <p:nvSpPr>
          <p:cNvPr id="2" name="TextBox 1">
            <a:extLst>
              <a:ext uri="{FF2B5EF4-FFF2-40B4-BE49-F238E27FC236}">
                <a16:creationId xmlns:a16="http://schemas.microsoft.com/office/drawing/2014/main" id="{FD9FC369-076F-3A57-61F8-6AA9F580D290}"/>
              </a:ext>
            </a:extLst>
          </p:cNvPr>
          <p:cNvSpPr txBox="1"/>
          <p:nvPr/>
        </p:nvSpPr>
        <p:spPr>
          <a:xfrm>
            <a:off x="4562455" y="3857179"/>
            <a:ext cx="15820351" cy="6001643"/>
          </a:xfrm>
          <a:prstGeom prst="rect">
            <a:avLst/>
          </a:prstGeom>
          <a:noFill/>
        </p:spPr>
        <p:txBody>
          <a:bodyPr wrap="square" rtlCol="0">
            <a:spAutoFit/>
          </a:bodyPr>
          <a:lstStyle/>
          <a:p>
            <a:r>
              <a:rPr lang="en-US" sz="9600" dirty="0">
                <a:solidFill>
                  <a:schemeClr val="bg1"/>
                </a:solidFill>
              </a:rPr>
              <a:t>What are top action items you’re discussing with church clients seeking to </a:t>
            </a:r>
            <a:r>
              <a:rPr lang="en-US" sz="9600" dirty="0">
                <a:solidFill>
                  <a:schemeClr val="bg1"/>
                </a:solidFill>
                <a:latin typeface="Proxima Nova Black" panose="02000506030000020004" pitchFamily="50" charset="0"/>
              </a:rPr>
              <a:t>invest funds for the future</a:t>
            </a:r>
            <a:r>
              <a:rPr lang="en-US" sz="9600" dirty="0">
                <a:solidFill>
                  <a:schemeClr val="bg1"/>
                </a:solidFill>
              </a:rPr>
              <a:t>?</a:t>
            </a:r>
            <a:endParaRPr lang="en-US" sz="7200" dirty="0">
              <a:solidFill>
                <a:schemeClr val="bg1"/>
              </a:solidFill>
              <a:latin typeface="+mj-lt"/>
              <a:ea typeface="MS Gothic" panose="020B0609070205080204" pitchFamily="49" charset="-128"/>
            </a:endParaRPr>
          </a:p>
        </p:txBody>
      </p:sp>
      <p:sp>
        <p:nvSpPr>
          <p:cNvPr id="5" name="TextBox 4">
            <a:extLst>
              <a:ext uri="{FF2B5EF4-FFF2-40B4-BE49-F238E27FC236}">
                <a16:creationId xmlns:a16="http://schemas.microsoft.com/office/drawing/2014/main" id="{BF23A0F3-974E-4414-4172-09F155ED80A7}"/>
              </a:ext>
            </a:extLst>
          </p:cNvPr>
          <p:cNvSpPr txBox="1"/>
          <p:nvPr/>
        </p:nvSpPr>
        <p:spPr>
          <a:xfrm>
            <a:off x="16008961" y="758179"/>
            <a:ext cx="8567297" cy="707886"/>
          </a:xfrm>
          <a:prstGeom prst="rect">
            <a:avLst/>
          </a:prstGeom>
          <a:solidFill>
            <a:schemeClr val="bg1"/>
          </a:solidFill>
        </p:spPr>
        <p:txBody>
          <a:bodyPr wrap="square" rtlCol="0" anchor="ctr">
            <a:spAutoFit/>
          </a:bodyPr>
          <a:lstStyle/>
          <a:p>
            <a:pPr algn="ctr"/>
            <a:r>
              <a:rPr lang="en-US" sz="4000" b="1" dirty="0">
                <a:solidFill>
                  <a:srgbClr val="E12727"/>
                </a:solidFill>
                <a:latin typeface="Proxima Nova Black" panose="02000506030000020004" pitchFamily="50" charset="0"/>
                <a:ea typeface="MS Gothic" panose="020B0609070205080204" pitchFamily="49" charset="-128"/>
              </a:rPr>
              <a:t>Interchurch Center Conference</a:t>
            </a:r>
          </a:p>
        </p:txBody>
      </p:sp>
      <p:pic>
        <p:nvPicPr>
          <p:cNvPr id="3" name="Picture 2">
            <a:extLst>
              <a:ext uri="{FF2B5EF4-FFF2-40B4-BE49-F238E27FC236}">
                <a16:creationId xmlns:a16="http://schemas.microsoft.com/office/drawing/2014/main" id="{A39376E0-762C-8526-ACBC-73C0456CB8B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718354" y="12318356"/>
            <a:ext cx="3831052" cy="829755"/>
          </a:xfrm>
          <a:prstGeom prst="rect">
            <a:avLst/>
          </a:prstGeom>
        </p:spPr>
      </p:pic>
    </p:spTree>
    <p:extLst>
      <p:ext uri="{BB962C8B-B14F-4D97-AF65-F5344CB8AC3E}">
        <p14:creationId xmlns:p14="http://schemas.microsoft.com/office/powerpoint/2010/main" val="231649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22963"/>
            <a:ext cx="22212300" cy="615554"/>
          </a:xfrm>
        </p:spPr>
        <p:txBody>
          <a:bodyPr/>
          <a:lstStyle/>
          <a:p>
            <a:pPr algn="ctr"/>
            <a:r>
              <a:rPr lang="en-US" sz="5400" b="1" dirty="0">
                <a:solidFill>
                  <a:schemeClr val="accent6">
                    <a:lumMod val="50000"/>
                  </a:schemeClr>
                </a:solidFill>
                <a:latin typeface="Proxima Nova Extrabold" panose="02000506030000020004" pitchFamily="2" charset="0"/>
              </a:rPr>
              <a:t>Projecting Investment Returns &amp; Sustainable Distributions</a:t>
            </a:r>
          </a:p>
        </p:txBody>
      </p:sp>
      <p:sp>
        <p:nvSpPr>
          <p:cNvPr id="4" name="Footer Presentation Title">
            <a:extLst>
              <a:ext uri="{FF2B5EF4-FFF2-40B4-BE49-F238E27FC236}">
                <a16:creationId xmlns:a16="http://schemas.microsoft.com/office/drawing/2014/main" id="{F1C3215B-4ECC-7DC1-0F34-C6E88B5F8A45}"/>
              </a:ext>
            </a:extLst>
          </p:cNvPr>
          <p:cNvSpPr txBox="1"/>
          <p:nvPr>
            <p:custDataLst>
              <p:tags r:id="rId1"/>
            </p:custDataLst>
          </p:nvPr>
        </p:nvSpPr>
        <p:spPr bwMode="gray">
          <a:xfrm>
            <a:off x="18739087" y="12619353"/>
            <a:ext cx="4616213" cy="273684"/>
          </a:xfrm>
          <a:prstGeom prst="rect">
            <a:avLst/>
          </a:prstGeom>
          <a:noFill/>
        </p:spPr>
        <p:txBody>
          <a:bodyPr wrap="square" lIns="0" tIns="0" rIns="0" bIns="0" rtlCol="0" anchor="ctr" anchorCtr="0">
            <a:noAutofit/>
          </a:bodyPr>
          <a:lstStyle/>
          <a:p>
            <a:pPr marL="0" algn="r" defTabSz="457200" rtl="0" eaLnBrk="1" latinLnBrk="0" hangingPunct="1"/>
            <a:r>
              <a:rPr lang="en-US" kern="1200" dirty="0">
                <a:solidFill>
                  <a:srgbClr val="26292B"/>
                </a:solidFill>
                <a:latin typeface="+mn-lt"/>
                <a:ea typeface="+mn-ea"/>
                <a:cs typeface="+mn-cs"/>
              </a:rPr>
              <a:t>Critical Issues for Fiduciaries Today</a:t>
            </a:r>
          </a:p>
        </p:txBody>
      </p:sp>
      <p:pic>
        <p:nvPicPr>
          <p:cNvPr id="96" name="Picture 95">
            <a:extLst>
              <a:ext uri="{FF2B5EF4-FFF2-40B4-BE49-F238E27FC236}">
                <a16:creationId xmlns:a16="http://schemas.microsoft.com/office/drawing/2014/main" id="{30B22F06-D913-0981-132D-EC3575D655BF}"/>
              </a:ext>
            </a:extLst>
          </p:cNvPr>
          <p:cNvPicPr>
            <a:picLocks noChangeAspect="1"/>
          </p:cNvPicPr>
          <p:nvPr/>
        </p:nvPicPr>
        <p:blipFill>
          <a:blip r:embed="rId4"/>
          <a:stretch>
            <a:fillRect/>
          </a:stretch>
        </p:blipFill>
        <p:spPr>
          <a:xfrm>
            <a:off x="4335495" y="2331842"/>
            <a:ext cx="15827310" cy="9859634"/>
          </a:xfrm>
          <a:prstGeom prst="rect">
            <a:avLst/>
          </a:prstGeom>
        </p:spPr>
      </p:pic>
    </p:spTree>
    <p:extLst>
      <p:ext uri="{BB962C8B-B14F-4D97-AF65-F5344CB8AC3E}">
        <p14:creationId xmlns:p14="http://schemas.microsoft.com/office/powerpoint/2010/main" val="306521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a:extLst>
              <a:ext uri="{FF2B5EF4-FFF2-40B4-BE49-F238E27FC236}">
                <a16:creationId xmlns:a16="http://schemas.microsoft.com/office/drawing/2014/main" id="{0D43F20B-5FC6-463F-949C-95C55FE3BBED}"/>
              </a:ext>
            </a:extLst>
          </p:cNvPr>
          <p:cNvSpPr txBox="1"/>
          <p:nvPr/>
        </p:nvSpPr>
        <p:spPr bwMode="gray">
          <a:xfrm>
            <a:off x="3036475" y="2462132"/>
            <a:ext cx="18161000" cy="1408176"/>
          </a:xfrm>
          <a:prstGeom prst="rect">
            <a:avLst/>
          </a:prstGeom>
          <a:noFill/>
        </p:spPr>
        <p:txBody>
          <a:bodyPr vert="horz" wrap="square" lIns="0" tIns="0" rIns="0" bIns="0" rtlCol="0" anchor="t" anchorCtr="0">
            <a:noAutofit/>
          </a:bodyPr>
          <a:lstStyle/>
          <a:p>
            <a:pPr defTabSz="914400"/>
            <a:r>
              <a:rPr lang="en-US" sz="3200" dirty="0">
                <a:solidFill>
                  <a:srgbClr val="8C8C8C"/>
                </a:solidFill>
                <a:latin typeface="Proxima Nova" panose="02000506030000020004" pitchFamily="2" charset="0"/>
              </a:rPr>
              <a:t>Click on icons to explore related content</a:t>
            </a:r>
          </a:p>
        </p:txBody>
      </p:sp>
      <p:sp>
        <p:nvSpPr>
          <p:cNvPr id="2" name="Title 1">
            <a:extLst>
              <a:ext uri="{FF2B5EF4-FFF2-40B4-BE49-F238E27FC236}">
                <a16:creationId xmlns:a16="http://schemas.microsoft.com/office/drawing/2014/main" id="{B2CFD22E-4235-4980-A873-D491DE5491FF}"/>
              </a:ext>
            </a:extLst>
          </p:cNvPr>
          <p:cNvSpPr>
            <a:spLocks noGrp="1"/>
          </p:cNvSpPr>
          <p:nvPr>
            <p:ph type="title"/>
          </p:nvPr>
        </p:nvSpPr>
        <p:spPr>
          <a:xfrm>
            <a:off x="3036476" y="1426315"/>
            <a:ext cx="18316194" cy="923330"/>
          </a:xfrm>
        </p:spPr>
        <p:txBody>
          <a:bodyPr>
            <a:spAutoFit/>
          </a:bodyPr>
          <a:lstStyle/>
          <a:p>
            <a:r>
              <a:rPr lang="en-US" sz="6000" dirty="0">
                <a:solidFill>
                  <a:srgbClr val="26292B"/>
                </a:solidFill>
                <a:latin typeface="Proxima Nova Extrabold" panose="02000506030000020004" pitchFamily="2" charset="0"/>
              </a:rPr>
              <a:t>Call to Action</a:t>
            </a:r>
          </a:p>
        </p:txBody>
      </p:sp>
      <p:cxnSp>
        <p:nvCxnSpPr>
          <p:cNvPr id="4" name="Straight Connector 3">
            <a:extLst>
              <a:ext uri="{FF2B5EF4-FFF2-40B4-BE49-F238E27FC236}">
                <a16:creationId xmlns:a16="http://schemas.microsoft.com/office/drawing/2014/main" id="{2A9B6427-5BE1-4342-AA18-1A93EF7ED2EA}"/>
              </a:ext>
            </a:extLst>
          </p:cNvPr>
          <p:cNvCxnSpPr/>
          <p:nvPr/>
        </p:nvCxnSpPr>
        <p:spPr>
          <a:xfrm>
            <a:off x="5267417" y="2581200"/>
            <a:ext cx="16765444" cy="0"/>
          </a:xfrm>
          <a:prstGeom prst="line">
            <a:avLst/>
          </a:prstGeom>
          <a:noFill/>
          <a:ln w="12700" cap="rnd" cmpd="sng" algn="ctr">
            <a:noFill/>
            <a:prstDash val="solid"/>
            <a:miter lim="800000"/>
          </a:ln>
          <a:effectLst/>
          <a:extLst>
            <a:ext uri="{91240B29-F687-4F45-9708-019B960494DF}">
              <a14:hiddenLine xmlns:a14="http://schemas.microsoft.com/office/drawing/2010/main" w="12700" cap="rnd" cmpd="sng" algn="ctr">
                <a:solidFill>
                  <a:schemeClr val="bg2">
                    <a:lumMod val="90000"/>
                  </a:schemeClr>
                </a:solidFill>
                <a:prstDash val="solid"/>
                <a:miter lim="800000"/>
              </a14:hiddenLine>
            </a:ext>
          </a:extLst>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AD76A12B-B0A2-42AA-B526-73F2EA5D0FF4}"/>
              </a:ext>
            </a:extLst>
          </p:cNvPr>
          <p:cNvSpPr/>
          <p:nvPr/>
        </p:nvSpPr>
        <p:spPr>
          <a:xfrm>
            <a:off x="3654772" y="6618055"/>
            <a:ext cx="3143478" cy="50892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bIns="0" rtlCol="0" anchor="t" anchorCtr="0"/>
          <a:lstStyle/>
          <a:p>
            <a:pPr defTabSz="914400"/>
            <a:r>
              <a:rPr lang="en-US" sz="2400" b="1" dirty="0">
                <a:solidFill>
                  <a:srgbClr val="1E9BD7"/>
                </a:solidFill>
                <a:latin typeface="Proxima Nova" panose="02000506030000020004" pitchFamily="2" charset="0"/>
              </a:rPr>
              <a:t>Align your financial objectives with your investment implementation</a:t>
            </a:r>
            <a:endParaRPr lang="en-US" sz="2400" dirty="0">
              <a:solidFill>
                <a:srgbClr val="1E9BD7"/>
              </a:solidFill>
              <a:latin typeface="Proxima Nova" panose="02000506030000020004" pitchFamily="2" charset="0"/>
            </a:endParaRPr>
          </a:p>
          <a:p>
            <a:pPr defTabSz="914400"/>
            <a:r>
              <a:rPr lang="en-US" sz="2400" dirty="0">
                <a:solidFill>
                  <a:srgbClr val="000000"/>
                </a:solidFill>
                <a:latin typeface="Proxima Nova" panose="02000506030000020004" pitchFamily="2" charset="0"/>
              </a:rPr>
              <a:t>Ensure that your allocation, IPS, and spending account for today’s starting point and are consistent with your goals</a:t>
            </a:r>
          </a:p>
        </p:txBody>
      </p:sp>
      <p:sp>
        <p:nvSpPr>
          <p:cNvPr id="6" name="Rectangle 5">
            <a:extLst>
              <a:ext uri="{FF2B5EF4-FFF2-40B4-BE49-F238E27FC236}">
                <a16:creationId xmlns:a16="http://schemas.microsoft.com/office/drawing/2014/main" id="{0680783F-580D-4E8C-B906-D71BDDDA19A2}"/>
              </a:ext>
            </a:extLst>
          </p:cNvPr>
          <p:cNvSpPr/>
          <p:nvPr/>
        </p:nvSpPr>
        <p:spPr>
          <a:xfrm>
            <a:off x="7381668" y="6618055"/>
            <a:ext cx="3143478" cy="56001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bIns="0" rtlCol="0" anchor="t" anchorCtr="0"/>
          <a:lstStyle/>
          <a:p>
            <a:pPr defTabSz="914400"/>
            <a:r>
              <a:rPr lang="en-US" sz="2400" b="1" dirty="0">
                <a:solidFill>
                  <a:srgbClr val="FFBF27"/>
                </a:solidFill>
                <a:latin typeface="Proxima Nova" panose="02000506030000020004" pitchFamily="2" charset="0"/>
              </a:rPr>
              <a:t>Analyze your inflation sensitivity</a:t>
            </a:r>
          </a:p>
          <a:p>
            <a:pPr defTabSz="914400"/>
            <a:r>
              <a:rPr lang="en-US" sz="2400" dirty="0">
                <a:solidFill>
                  <a:srgbClr val="000000"/>
                </a:solidFill>
                <a:latin typeface="Proxima Nova" panose="02000506030000020004" pitchFamily="2" charset="0"/>
              </a:rPr>
              <a:t>Your allocation, spending level, or income may be reason to initiate or increase an allocation to inflation sensitive assets</a:t>
            </a:r>
          </a:p>
        </p:txBody>
      </p:sp>
      <p:sp>
        <p:nvSpPr>
          <p:cNvPr id="7" name="Rectangle 6">
            <a:extLst>
              <a:ext uri="{FF2B5EF4-FFF2-40B4-BE49-F238E27FC236}">
                <a16:creationId xmlns:a16="http://schemas.microsoft.com/office/drawing/2014/main" id="{C8C4AEC4-A89E-4D96-9575-7DEA3E63A07C}"/>
              </a:ext>
            </a:extLst>
          </p:cNvPr>
          <p:cNvSpPr/>
          <p:nvPr/>
        </p:nvSpPr>
        <p:spPr>
          <a:xfrm>
            <a:off x="11006803" y="6660437"/>
            <a:ext cx="3134784" cy="57034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bIns="0" rtlCol="0" anchor="t" anchorCtr="0"/>
          <a:lstStyle/>
          <a:p>
            <a:pPr defTabSz="914400"/>
            <a:r>
              <a:rPr lang="en-US" sz="2400" b="1" dirty="0">
                <a:solidFill>
                  <a:srgbClr val="5949A7"/>
                </a:solidFill>
                <a:latin typeface="Proxima Nova" panose="02000506030000020004" pitchFamily="2" charset="0"/>
              </a:rPr>
              <a:t>Right-size your cash allocation </a:t>
            </a:r>
          </a:p>
          <a:p>
            <a:pPr defTabSz="914400"/>
            <a:r>
              <a:rPr lang="en-US" sz="2400" dirty="0">
                <a:solidFill>
                  <a:srgbClr val="000000"/>
                </a:solidFill>
                <a:latin typeface="Proxima Nova" panose="02000506030000020004" pitchFamily="2" charset="0"/>
              </a:rPr>
              <a:t>We can explore a range of ideas, based on your return/risk objectives as well as time horizon</a:t>
            </a:r>
          </a:p>
        </p:txBody>
      </p:sp>
      <p:sp>
        <p:nvSpPr>
          <p:cNvPr id="8" name="Rectangle 7">
            <a:extLst>
              <a:ext uri="{FF2B5EF4-FFF2-40B4-BE49-F238E27FC236}">
                <a16:creationId xmlns:a16="http://schemas.microsoft.com/office/drawing/2014/main" id="{64C6752E-7911-4FF3-A6B5-E3F6FBFFFE6E}"/>
              </a:ext>
            </a:extLst>
          </p:cNvPr>
          <p:cNvSpPr/>
          <p:nvPr/>
        </p:nvSpPr>
        <p:spPr>
          <a:xfrm>
            <a:off x="14623245" y="6605847"/>
            <a:ext cx="3134784" cy="54362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bIns="0" rtlCol="0" anchor="t" anchorCtr="0"/>
          <a:lstStyle/>
          <a:p>
            <a:pPr defTabSz="914400"/>
            <a:r>
              <a:rPr lang="en-US" sz="2400" b="1" dirty="0">
                <a:solidFill>
                  <a:srgbClr val="7A1736">
                    <a:lumMod val="75000"/>
                  </a:srgbClr>
                </a:solidFill>
                <a:latin typeface="Proxima Nova" panose="02000506030000020004" pitchFamily="2" charset="0"/>
              </a:rPr>
              <a:t>Revisit your alternatives exposure </a:t>
            </a:r>
          </a:p>
          <a:p>
            <a:pPr defTabSz="914400"/>
            <a:r>
              <a:rPr lang="en-US" sz="2400" dirty="0">
                <a:solidFill>
                  <a:srgbClr val="000000"/>
                </a:solidFill>
                <a:latin typeface="Proxima Nova" panose="02000506030000020004" pitchFamily="2" charset="0"/>
              </a:rPr>
              <a:t>Alternatives are a critical piece of a well-diversified puzzle and can help address lower expected market returns</a:t>
            </a:r>
          </a:p>
        </p:txBody>
      </p:sp>
      <p:sp>
        <p:nvSpPr>
          <p:cNvPr id="83" name="Rectangle 82">
            <a:extLst>
              <a:ext uri="{FF2B5EF4-FFF2-40B4-BE49-F238E27FC236}">
                <a16:creationId xmlns:a16="http://schemas.microsoft.com/office/drawing/2014/main" id="{63FC7AA5-CE48-42FA-893A-3F18CA93E50A}"/>
              </a:ext>
            </a:extLst>
          </p:cNvPr>
          <p:cNvSpPr/>
          <p:nvPr/>
        </p:nvSpPr>
        <p:spPr>
          <a:xfrm>
            <a:off x="17868484" y="6605847"/>
            <a:ext cx="3143478" cy="57034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bIns="0" rtlCol="0" anchor="t" anchorCtr="0"/>
          <a:lstStyle/>
          <a:p>
            <a:pPr defTabSz="914400"/>
            <a:r>
              <a:rPr lang="en-US" sz="2400" b="1" dirty="0">
                <a:solidFill>
                  <a:srgbClr val="00B050"/>
                </a:solidFill>
                <a:latin typeface="Proxima Nova" panose="02000506030000020004" pitchFamily="2" charset="0"/>
              </a:rPr>
              <a:t>Align your investment portfolio with your mission </a:t>
            </a:r>
          </a:p>
          <a:p>
            <a:pPr defTabSz="914400"/>
            <a:r>
              <a:rPr lang="en-US" sz="2400" dirty="0">
                <a:solidFill>
                  <a:srgbClr val="000000"/>
                </a:solidFill>
                <a:latin typeface="Proxima Nova" panose="02000506030000020004" pitchFamily="2" charset="0"/>
              </a:rPr>
              <a:t>Communities of faith are increasingly looking at their portfolios as additional capital that can be deployed in service of mission</a:t>
            </a:r>
          </a:p>
        </p:txBody>
      </p:sp>
      <p:pic>
        <p:nvPicPr>
          <p:cNvPr id="12" name="Picture 11">
            <a:hlinkClick r:id="rId3"/>
            <a:extLst>
              <a:ext uri="{FF2B5EF4-FFF2-40B4-BE49-F238E27FC236}">
                <a16:creationId xmlns:a16="http://schemas.microsoft.com/office/drawing/2014/main" id="{77ABA925-1CD6-46E1-B400-44EC18A51E1C}"/>
              </a:ext>
            </a:extLst>
          </p:cNvPr>
          <p:cNvPicPr>
            <a:picLocks noChangeAspect="1"/>
          </p:cNvPicPr>
          <p:nvPr/>
        </p:nvPicPr>
        <p:blipFill>
          <a:blip r:embed="rId4"/>
          <a:stretch>
            <a:fillRect/>
          </a:stretch>
        </p:blipFill>
        <p:spPr>
          <a:xfrm>
            <a:off x="11006804" y="4364322"/>
            <a:ext cx="2035294" cy="2036240"/>
          </a:xfrm>
          <a:prstGeom prst="rect">
            <a:avLst/>
          </a:prstGeom>
        </p:spPr>
      </p:pic>
      <p:pic>
        <p:nvPicPr>
          <p:cNvPr id="16" name="Picture 15" descr="Icon&#10;&#10;Description automatically generated">
            <a:hlinkClick r:id="rId5"/>
            <a:extLst>
              <a:ext uri="{FF2B5EF4-FFF2-40B4-BE49-F238E27FC236}">
                <a16:creationId xmlns:a16="http://schemas.microsoft.com/office/drawing/2014/main" id="{CAC4A3C3-CFAC-417C-9ECB-D562BDB3DC64}"/>
              </a:ext>
            </a:extLst>
          </p:cNvPr>
          <p:cNvPicPr>
            <a:picLocks noChangeAspect="1"/>
          </p:cNvPicPr>
          <p:nvPr/>
        </p:nvPicPr>
        <p:blipFill>
          <a:blip r:embed="rId6"/>
          <a:stretch>
            <a:fillRect/>
          </a:stretch>
        </p:blipFill>
        <p:spPr>
          <a:xfrm>
            <a:off x="17868484" y="4358227"/>
            <a:ext cx="2035294" cy="2048434"/>
          </a:xfrm>
          <a:prstGeom prst="rect">
            <a:avLst/>
          </a:prstGeom>
        </p:spPr>
      </p:pic>
      <p:pic>
        <p:nvPicPr>
          <p:cNvPr id="20" name="Picture 19" descr="Icon&#10;&#10;Description automatically generated">
            <a:hlinkClick r:id="rId7"/>
            <a:extLst>
              <a:ext uri="{FF2B5EF4-FFF2-40B4-BE49-F238E27FC236}">
                <a16:creationId xmlns:a16="http://schemas.microsoft.com/office/drawing/2014/main" id="{6450E83A-57BE-426C-90F9-87F65BD8D4C7}"/>
              </a:ext>
            </a:extLst>
          </p:cNvPr>
          <p:cNvPicPr>
            <a:picLocks noChangeAspect="1"/>
          </p:cNvPicPr>
          <p:nvPr/>
        </p:nvPicPr>
        <p:blipFill>
          <a:blip r:embed="rId8"/>
          <a:stretch>
            <a:fillRect/>
          </a:stretch>
        </p:blipFill>
        <p:spPr>
          <a:xfrm>
            <a:off x="3747117" y="4297434"/>
            <a:ext cx="2036240" cy="2036240"/>
          </a:xfrm>
          <a:prstGeom prst="rect">
            <a:avLst/>
          </a:prstGeom>
        </p:spPr>
      </p:pic>
      <p:pic>
        <p:nvPicPr>
          <p:cNvPr id="53" name="Picture 52" descr="Logo, icon&#10;&#10;Description automatically generated">
            <a:hlinkClick r:id="rId9"/>
            <a:extLst>
              <a:ext uri="{FF2B5EF4-FFF2-40B4-BE49-F238E27FC236}">
                <a16:creationId xmlns:a16="http://schemas.microsoft.com/office/drawing/2014/main" id="{761A48D5-3C67-48E7-AED4-26BD1AB923E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61522" y="4310984"/>
            <a:ext cx="2067118" cy="2061576"/>
          </a:xfrm>
          <a:prstGeom prst="rect">
            <a:avLst/>
          </a:prstGeom>
        </p:spPr>
      </p:pic>
      <p:pic>
        <p:nvPicPr>
          <p:cNvPr id="54" name="Picture 53" descr="A picture containing text, device&#10;&#10;Description automatically generated">
            <a:hlinkClick r:id="rId11"/>
            <a:extLst>
              <a:ext uri="{FF2B5EF4-FFF2-40B4-BE49-F238E27FC236}">
                <a16:creationId xmlns:a16="http://schemas.microsoft.com/office/drawing/2014/main" id="{29F930B2-8BB8-4E46-9F26-70F7A1ADD18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4424501" y="4302671"/>
            <a:ext cx="2061576" cy="2078202"/>
          </a:xfrm>
          <a:prstGeom prst="rect">
            <a:avLst/>
          </a:prstGeom>
        </p:spPr>
      </p:pic>
      <p:sp>
        <p:nvSpPr>
          <p:cNvPr id="3" name="TextBox 2">
            <a:extLst>
              <a:ext uri="{FF2B5EF4-FFF2-40B4-BE49-F238E27FC236}">
                <a16:creationId xmlns:a16="http://schemas.microsoft.com/office/drawing/2014/main" id="{684D2FCE-56FF-EC96-5311-B987D09AE1B9}"/>
              </a:ext>
            </a:extLst>
          </p:cNvPr>
          <p:cNvSpPr txBox="1"/>
          <p:nvPr/>
        </p:nvSpPr>
        <p:spPr>
          <a:xfrm>
            <a:off x="1945178" y="13300364"/>
            <a:ext cx="0" cy="0"/>
          </a:xfrm>
          <a:prstGeom prst="rect">
            <a:avLst/>
          </a:prstGeom>
          <a:noFill/>
        </p:spPr>
        <p:txBody>
          <a:bodyPr wrap="none" lIns="0" tIns="0" rIns="0" bIns="0" rtlCol="0">
            <a:noAutofit/>
          </a:bodyPr>
          <a:lstStyle/>
          <a:p>
            <a:pPr algn="l"/>
            <a:endParaRPr lang="en-US" sz="1200" dirty="0">
              <a:solidFill>
                <a:schemeClr val="tx1"/>
              </a:solidFill>
            </a:endParaRPr>
          </a:p>
        </p:txBody>
      </p:sp>
    </p:spTree>
    <p:extLst>
      <p:ext uri="{BB962C8B-B14F-4D97-AF65-F5344CB8AC3E}">
        <p14:creationId xmlns:p14="http://schemas.microsoft.com/office/powerpoint/2010/main" val="1530698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lose-up of hands on a computer&#10;&#10;Description automatically generated with low confidence">
            <a:extLst>
              <a:ext uri="{FF2B5EF4-FFF2-40B4-BE49-F238E27FC236}">
                <a16:creationId xmlns:a16="http://schemas.microsoft.com/office/drawing/2014/main" id="{309740E1-E6B6-71E4-2D55-4C5A417337C8}"/>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E8CF2091-6817-45C9-98DC-2AEEA085C886}"/>
              </a:ext>
            </a:extLst>
          </p:cNvPr>
          <p:cNvSpPr txBox="1"/>
          <p:nvPr/>
        </p:nvSpPr>
        <p:spPr>
          <a:xfrm>
            <a:off x="13400971" y="2008165"/>
            <a:ext cx="8951442" cy="3785652"/>
          </a:xfrm>
          <a:prstGeom prst="rect">
            <a:avLst/>
          </a:prstGeom>
          <a:noFill/>
        </p:spPr>
        <p:txBody>
          <a:bodyPr wrap="square" rtlCol="0">
            <a:spAutoFit/>
          </a:bodyPr>
          <a:lstStyle/>
          <a:p>
            <a:r>
              <a:rPr lang="en-US" sz="6000" dirty="0">
                <a:latin typeface="Proxima Nova Black" panose="02000506030000020004" pitchFamily="50" charset="0"/>
              </a:rPr>
              <a:t>New York Prudent Management of Institutional Funds Act (NYPMIFA)</a:t>
            </a:r>
            <a:endParaRPr lang="en-US" sz="5400" b="1" dirty="0">
              <a:solidFill>
                <a:schemeClr val="tx2"/>
              </a:solidFill>
              <a:latin typeface="Proxima Nova Black" panose="02000506030000020004" pitchFamily="50" charset="0"/>
              <a:ea typeface="MS Gothic" panose="020B0609070205080204" pitchFamily="49" charset="-128"/>
            </a:endParaRPr>
          </a:p>
        </p:txBody>
      </p:sp>
      <p:sp>
        <p:nvSpPr>
          <p:cNvPr id="16" name="TextBox 15">
            <a:extLst>
              <a:ext uri="{FF2B5EF4-FFF2-40B4-BE49-F238E27FC236}">
                <a16:creationId xmlns:a16="http://schemas.microsoft.com/office/drawing/2014/main" id="{57D080A8-4F34-44A0-8C05-99448CA4295E}"/>
              </a:ext>
            </a:extLst>
          </p:cNvPr>
          <p:cNvSpPr txBox="1"/>
          <p:nvPr/>
        </p:nvSpPr>
        <p:spPr>
          <a:xfrm>
            <a:off x="13400971" y="6281224"/>
            <a:ext cx="9444961" cy="5112425"/>
          </a:xfrm>
          <a:prstGeom prst="rect">
            <a:avLst/>
          </a:prstGeom>
          <a:noFill/>
        </p:spPr>
        <p:txBody>
          <a:bodyPr wrap="square" rtlCol="0">
            <a:spAutoFit/>
          </a:bodyPr>
          <a:lstStyle/>
          <a:p>
            <a:pPr marL="457200" indent="-457200">
              <a:lnSpc>
                <a:spcPct val="150000"/>
              </a:lnSpc>
              <a:buFont typeface="+mj-lt"/>
              <a:buAutoNum type="alphaUcPeriod"/>
            </a:pPr>
            <a:r>
              <a:rPr lang="en-US" sz="2000" b="0" i="0" dirty="0">
                <a:solidFill>
                  <a:srgbClr val="222222"/>
                </a:solidFill>
                <a:effectLst/>
              </a:rPr>
              <a:t>General economic conditions; </a:t>
            </a:r>
          </a:p>
          <a:p>
            <a:pPr marL="457200" indent="-457200">
              <a:lnSpc>
                <a:spcPct val="150000"/>
              </a:lnSpc>
              <a:buFont typeface="+mj-lt"/>
              <a:buAutoNum type="alphaUcPeriod"/>
            </a:pPr>
            <a:r>
              <a:rPr lang="en-US" sz="2000" b="0" i="0" dirty="0">
                <a:solidFill>
                  <a:srgbClr val="222222"/>
                </a:solidFill>
                <a:effectLst/>
              </a:rPr>
              <a:t>The possible effect of inflation or deflation; </a:t>
            </a:r>
          </a:p>
          <a:p>
            <a:pPr marL="457200" indent="-457200">
              <a:lnSpc>
                <a:spcPct val="150000"/>
              </a:lnSpc>
              <a:buFont typeface="+mj-lt"/>
              <a:buAutoNum type="alphaUcPeriod"/>
            </a:pPr>
            <a:r>
              <a:rPr lang="en-US" sz="2000" b="0" i="0" dirty="0">
                <a:solidFill>
                  <a:srgbClr val="222222"/>
                </a:solidFill>
                <a:effectLst/>
              </a:rPr>
              <a:t>The expected tax consequences, if any, of investment decisions or strategies; </a:t>
            </a:r>
          </a:p>
          <a:p>
            <a:pPr marL="457200" indent="-457200">
              <a:lnSpc>
                <a:spcPct val="150000"/>
              </a:lnSpc>
              <a:buFont typeface="+mj-lt"/>
              <a:buAutoNum type="alphaUcPeriod"/>
            </a:pPr>
            <a:r>
              <a:rPr lang="en-US" sz="2000" b="0" i="0" dirty="0">
                <a:solidFill>
                  <a:srgbClr val="222222"/>
                </a:solidFill>
                <a:effectLst/>
              </a:rPr>
              <a:t>The role that each investment or course of action plays within the overall investment portfolio of the fund;</a:t>
            </a:r>
          </a:p>
          <a:p>
            <a:pPr marL="457200" indent="-457200">
              <a:lnSpc>
                <a:spcPct val="150000"/>
              </a:lnSpc>
              <a:buFont typeface="+mj-lt"/>
              <a:buAutoNum type="alphaUcPeriod"/>
            </a:pPr>
            <a:r>
              <a:rPr lang="en-US" sz="2000" b="0" i="0" dirty="0">
                <a:solidFill>
                  <a:srgbClr val="222222"/>
                </a:solidFill>
                <a:effectLst/>
              </a:rPr>
              <a:t>The expected total return from income and the appreciation of investments; </a:t>
            </a:r>
          </a:p>
          <a:p>
            <a:pPr marL="457200" indent="-457200">
              <a:lnSpc>
                <a:spcPct val="150000"/>
              </a:lnSpc>
              <a:buFont typeface="+mj-lt"/>
              <a:buAutoNum type="alphaUcPeriod"/>
            </a:pPr>
            <a:r>
              <a:rPr lang="en-US" sz="2000" b="0" i="0" dirty="0">
                <a:solidFill>
                  <a:srgbClr val="222222"/>
                </a:solidFill>
                <a:effectLst/>
              </a:rPr>
              <a:t>Other resources of the institution; </a:t>
            </a:r>
          </a:p>
          <a:p>
            <a:pPr marL="457200" indent="-457200">
              <a:lnSpc>
                <a:spcPct val="150000"/>
              </a:lnSpc>
              <a:buFont typeface="+mj-lt"/>
              <a:buAutoNum type="alphaUcPeriod"/>
            </a:pPr>
            <a:r>
              <a:rPr lang="en-US" sz="2000" b="0" i="0" dirty="0">
                <a:solidFill>
                  <a:srgbClr val="222222"/>
                </a:solidFill>
                <a:effectLst/>
              </a:rPr>
              <a:t>the needs of the institution and the fund to make distributions and to preserve capital; and </a:t>
            </a:r>
          </a:p>
          <a:p>
            <a:pPr marL="457200" indent="-457200">
              <a:lnSpc>
                <a:spcPct val="150000"/>
              </a:lnSpc>
              <a:buFont typeface="+mj-lt"/>
              <a:buAutoNum type="alphaUcPeriod"/>
            </a:pPr>
            <a:r>
              <a:rPr lang="en-US" sz="2000" b="0" i="0" dirty="0">
                <a:solidFill>
                  <a:srgbClr val="222222"/>
                </a:solidFill>
                <a:effectLst/>
              </a:rPr>
              <a:t>An asset’s special relationship or special value, if any, to the purposes of the</a:t>
            </a:r>
            <a:br>
              <a:rPr lang="en-US" sz="2000" dirty="0"/>
            </a:br>
            <a:r>
              <a:rPr lang="en-US" sz="2000" b="0" i="0" dirty="0">
                <a:solidFill>
                  <a:srgbClr val="222222"/>
                </a:solidFill>
                <a:effectLst/>
              </a:rPr>
              <a:t>institution.</a:t>
            </a:r>
            <a:endParaRPr lang="en-US" sz="2000" dirty="0"/>
          </a:p>
        </p:txBody>
      </p:sp>
      <p:sp>
        <p:nvSpPr>
          <p:cNvPr id="17" name="Rectangle 16">
            <a:extLst>
              <a:ext uri="{FF2B5EF4-FFF2-40B4-BE49-F238E27FC236}">
                <a16:creationId xmlns:a16="http://schemas.microsoft.com/office/drawing/2014/main" id="{F4DECE3C-2A29-4999-A743-0C818F0ED8A5}"/>
              </a:ext>
            </a:extLst>
          </p:cNvPr>
          <p:cNvSpPr/>
          <p:nvPr/>
        </p:nvSpPr>
        <p:spPr>
          <a:xfrm>
            <a:off x="10071100" y="0"/>
            <a:ext cx="1668616" cy="13716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pic>
        <p:nvPicPr>
          <p:cNvPr id="2" name="Picture 1" descr="Text&#10;&#10;Description automatically generated">
            <a:extLst>
              <a:ext uri="{FF2B5EF4-FFF2-40B4-BE49-F238E27FC236}">
                <a16:creationId xmlns:a16="http://schemas.microsoft.com/office/drawing/2014/main" id="{87795994-9B58-1494-A552-AEEA34ABF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61389" y="12390359"/>
            <a:ext cx="3167242" cy="685748"/>
          </a:xfrm>
          <a:prstGeom prst="rect">
            <a:avLst/>
          </a:prstGeom>
        </p:spPr>
      </p:pic>
      <p:pic>
        <p:nvPicPr>
          <p:cNvPr id="3" name="Picture 2">
            <a:extLst>
              <a:ext uri="{FF2B5EF4-FFF2-40B4-BE49-F238E27FC236}">
                <a16:creationId xmlns:a16="http://schemas.microsoft.com/office/drawing/2014/main" id="{F3428CB8-E00C-8C4D-9D87-3E6CA9EF4D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00971" y="12630412"/>
            <a:ext cx="1687013" cy="528693"/>
          </a:xfrm>
          <a:prstGeom prst="rect">
            <a:avLst/>
          </a:prstGeom>
        </p:spPr>
      </p:pic>
    </p:spTree>
    <p:extLst>
      <p:ext uri="{BB962C8B-B14F-4D97-AF65-F5344CB8AC3E}">
        <p14:creationId xmlns:p14="http://schemas.microsoft.com/office/powerpoint/2010/main" val="3047875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7E2AABCE-48B8-2465-6438-C099E031D5DB}"/>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0" y="0"/>
            <a:ext cx="24379238" cy="13716000"/>
          </a:xfrm>
          <a:prstGeom prst="rect">
            <a:avLst/>
          </a:prstGeom>
        </p:spPr>
      </p:pic>
      <p:sp>
        <p:nvSpPr>
          <p:cNvPr id="2" name="TextBox 1">
            <a:extLst>
              <a:ext uri="{FF2B5EF4-FFF2-40B4-BE49-F238E27FC236}">
                <a16:creationId xmlns:a16="http://schemas.microsoft.com/office/drawing/2014/main" id="{FD9FC369-076F-3A57-61F8-6AA9F580D290}"/>
              </a:ext>
            </a:extLst>
          </p:cNvPr>
          <p:cNvSpPr txBox="1"/>
          <p:nvPr/>
        </p:nvSpPr>
        <p:spPr>
          <a:xfrm>
            <a:off x="4279444" y="5334506"/>
            <a:ext cx="15820351" cy="3046988"/>
          </a:xfrm>
          <a:prstGeom prst="rect">
            <a:avLst/>
          </a:prstGeom>
          <a:noFill/>
        </p:spPr>
        <p:txBody>
          <a:bodyPr wrap="square" rtlCol="0">
            <a:spAutoFit/>
          </a:bodyPr>
          <a:lstStyle/>
          <a:p>
            <a:r>
              <a:rPr lang="en-US" sz="9600" dirty="0">
                <a:solidFill>
                  <a:schemeClr val="bg1"/>
                </a:solidFill>
              </a:rPr>
              <a:t>When would </a:t>
            </a:r>
            <a:r>
              <a:rPr lang="en-US" sz="9600" dirty="0">
                <a:solidFill>
                  <a:schemeClr val="bg1"/>
                </a:solidFill>
                <a:latin typeface="Proxima Nova Black" panose="02000506030000020004" pitchFamily="50" charset="0"/>
              </a:rPr>
              <a:t>NYMIFA</a:t>
            </a:r>
            <a:r>
              <a:rPr lang="en-US" sz="9600" dirty="0">
                <a:solidFill>
                  <a:schemeClr val="bg1"/>
                </a:solidFill>
              </a:rPr>
              <a:t> apply to </a:t>
            </a:r>
            <a:r>
              <a:rPr lang="en-US" sz="9600" dirty="0">
                <a:solidFill>
                  <a:schemeClr val="bg1"/>
                </a:solidFill>
                <a:latin typeface="Proxima Nova Black" panose="02000506030000020004" pitchFamily="50" charset="0"/>
              </a:rPr>
              <a:t>Religious Corporations</a:t>
            </a:r>
            <a:r>
              <a:rPr lang="en-US" sz="9600" dirty="0">
                <a:solidFill>
                  <a:schemeClr val="bg1"/>
                </a:solidFill>
              </a:rPr>
              <a:t>?</a:t>
            </a:r>
            <a:endParaRPr lang="en-US" sz="7200" dirty="0">
              <a:solidFill>
                <a:schemeClr val="bg1"/>
              </a:solidFill>
              <a:latin typeface="+mj-lt"/>
              <a:ea typeface="MS Gothic" panose="020B0609070205080204" pitchFamily="49" charset="-128"/>
            </a:endParaRPr>
          </a:p>
        </p:txBody>
      </p:sp>
      <p:sp>
        <p:nvSpPr>
          <p:cNvPr id="3" name="TextBox 2">
            <a:extLst>
              <a:ext uri="{FF2B5EF4-FFF2-40B4-BE49-F238E27FC236}">
                <a16:creationId xmlns:a16="http://schemas.microsoft.com/office/drawing/2014/main" id="{6F9AA891-0306-6F2D-B79E-F93CD8D65815}"/>
              </a:ext>
            </a:extLst>
          </p:cNvPr>
          <p:cNvSpPr txBox="1"/>
          <p:nvPr/>
        </p:nvSpPr>
        <p:spPr>
          <a:xfrm>
            <a:off x="16008961" y="775272"/>
            <a:ext cx="8511027" cy="707886"/>
          </a:xfrm>
          <a:prstGeom prst="rect">
            <a:avLst/>
          </a:prstGeom>
          <a:solidFill>
            <a:schemeClr val="bg1"/>
          </a:solidFill>
        </p:spPr>
        <p:txBody>
          <a:bodyPr wrap="square" rtlCol="0" anchor="ctr">
            <a:spAutoFit/>
          </a:bodyPr>
          <a:lstStyle/>
          <a:p>
            <a:pPr algn="ctr"/>
            <a:r>
              <a:rPr lang="en-US" sz="4000" b="1" dirty="0">
                <a:solidFill>
                  <a:srgbClr val="E12727"/>
                </a:solidFill>
                <a:latin typeface="Proxima Nova Black" panose="02000506030000020004" pitchFamily="50" charset="0"/>
                <a:ea typeface="MS Gothic" panose="020B0609070205080204" pitchFamily="49" charset="-128"/>
              </a:rPr>
              <a:t>Interchurch Center Conference</a:t>
            </a:r>
          </a:p>
        </p:txBody>
      </p:sp>
      <p:pic>
        <p:nvPicPr>
          <p:cNvPr id="5" name="Picture 4">
            <a:extLst>
              <a:ext uri="{FF2B5EF4-FFF2-40B4-BE49-F238E27FC236}">
                <a16:creationId xmlns:a16="http://schemas.microsoft.com/office/drawing/2014/main" id="{C4E3FC44-2590-B414-274F-474D8697703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718354" y="12318356"/>
            <a:ext cx="3831052" cy="829755"/>
          </a:xfrm>
          <a:prstGeom prst="rect">
            <a:avLst/>
          </a:prstGeom>
        </p:spPr>
      </p:pic>
    </p:spTree>
    <p:extLst>
      <p:ext uri="{BB962C8B-B14F-4D97-AF65-F5344CB8AC3E}">
        <p14:creationId xmlns:p14="http://schemas.microsoft.com/office/powerpoint/2010/main" val="3859098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7E2AABCE-48B8-2465-6438-C099E031D5DB}"/>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0" y="0"/>
            <a:ext cx="24379238" cy="13716000"/>
          </a:xfrm>
          <a:prstGeom prst="rect">
            <a:avLst/>
          </a:prstGeom>
        </p:spPr>
      </p:pic>
      <p:sp>
        <p:nvSpPr>
          <p:cNvPr id="2" name="TextBox 1">
            <a:extLst>
              <a:ext uri="{FF2B5EF4-FFF2-40B4-BE49-F238E27FC236}">
                <a16:creationId xmlns:a16="http://schemas.microsoft.com/office/drawing/2014/main" id="{FD9FC369-076F-3A57-61F8-6AA9F580D290}"/>
              </a:ext>
            </a:extLst>
          </p:cNvPr>
          <p:cNvSpPr txBox="1"/>
          <p:nvPr/>
        </p:nvSpPr>
        <p:spPr>
          <a:xfrm>
            <a:off x="2449175" y="4670475"/>
            <a:ext cx="19480889" cy="4524315"/>
          </a:xfrm>
          <a:prstGeom prst="rect">
            <a:avLst/>
          </a:prstGeom>
          <a:noFill/>
        </p:spPr>
        <p:txBody>
          <a:bodyPr wrap="square" rtlCol="0">
            <a:spAutoFit/>
          </a:bodyPr>
          <a:lstStyle/>
          <a:p>
            <a:pPr algn="ctr"/>
            <a:r>
              <a:rPr lang="en-US" sz="9600" dirty="0">
                <a:solidFill>
                  <a:schemeClr val="bg1"/>
                </a:solidFill>
              </a:rPr>
              <a:t>How Much Should We </a:t>
            </a:r>
            <a:r>
              <a:rPr lang="en-US" sz="9600" dirty="0">
                <a:solidFill>
                  <a:schemeClr val="bg1"/>
                </a:solidFill>
                <a:latin typeface="Proxima Nova Black" panose="02000506030000020004" pitchFamily="50" charset="0"/>
              </a:rPr>
              <a:t>Hold</a:t>
            </a:r>
            <a:r>
              <a:rPr lang="en-US" sz="9600" dirty="0">
                <a:solidFill>
                  <a:schemeClr val="bg1"/>
                </a:solidFill>
              </a:rPr>
              <a:t> In Short Term Reserves, and How Should We </a:t>
            </a:r>
            <a:r>
              <a:rPr lang="en-US" sz="9600" dirty="0">
                <a:solidFill>
                  <a:schemeClr val="bg1"/>
                </a:solidFill>
                <a:latin typeface="Proxima Nova Black" panose="02000506030000020004" pitchFamily="50" charset="0"/>
              </a:rPr>
              <a:t>Invest</a:t>
            </a:r>
            <a:r>
              <a:rPr lang="en-US" sz="9600" dirty="0">
                <a:solidFill>
                  <a:schemeClr val="bg1"/>
                </a:solidFill>
              </a:rPr>
              <a:t> Those Reserves?</a:t>
            </a:r>
            <a:endParaRPr lang="en-US" sz="7200" dirty="0">
              <a:solidFill>
                <a:schemeClr val="bg1"/>
              </a:solidFill>
              <a:latin typeface="+mj-lt"/>
              <a:ea typeface="MS Gothic" panose="020B0609070205080204" pitchFamily="49" charset="-128"/>
            </a:endParaRPr>
          </a:p>
        </p:txBody>
      </p:sp>
      <p:sp>
        <p:nvSpPr>
          <p:cNvPr id="3" name="TextBox 2">
            <a:extLst>
              <a:ext uri="{FF2B5EF4-FFF2-40B4-BE49-F238E27FC236}">
                <a16:creationId xmlns:a16="http://schemas.microsoft.com/office/drawing/2014/main" id="{6F9AA891-0306-6F2D-B79E-F93CD8D65815}"/>
              </a:ext>
            </a:extLst>
          </p:cNvPr>
          <p:cNvSpPr txBox="1"/>
          <p:nvPr/>
        </p:nvSpPr>
        <p:spPr>
          <a:xfrm>
            <a:off x="16008961" y="775272"/>
            <a:ext cx="8511027" cy="707886"/>
          </a:xfrm>
          <a:prstGeom prst="rect">
            <a:avLst/>
          </a:prstGeom>
          <a:solidFill>
            <a:schemeClr val="bg1"/>
          </a:solidFill>
        </p:spPr>
        <p:txBody>
          <a:bodyPr wrap="square" rtlCol="0" anchor="ctr">
            <a:spAutoFit/>
          </a:bodyPr>
          <a:lstStyle/>
          <a:p>
            <a:pPr algn="ctr"/>
            <a:r>
              <a:rPr lang="en-US" sz="4000" b="1" dirty="0">
                <a:solidFill>
                  <a:srgbClr val="E12727"/>
                </a:solidFill>
                <a:latin typeface="Proxima Nova Black" panose="02000506030000020004" pitchFamily="50" charset="0"/>
                <a:ea typeface="MS Gothic" panose="020B0609070205080204" pitchFamily="49" charset="-128"/>
              </a:rPr>
              <a:t>Interchurch Center Conference</a:t>
            </a:r>
          </a:p>
        </p:txBody>
      </p:sp>
      <p:pic>
        <p:nvPicPr>
          <p:cNvPr id="5" name="Picture 4">
            <a:extLst>
              <a:ext uri="{FF2B5EF4-FFF2-40B4-BE49-F238E27FC236}">
                <a16:creationId xmlns:a16="http://schemas.microsoft.com/office/drawing/2014/main" id="{088D81A0-EC08-BC0C-3128-4A9451DC2D3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718354" y="12318356"/>
            <a:ext cx="3831052" cy="829755"/>
          </a:xfrm>
          <a:prstGeom prst="rect">
            <a:avLst/>
          </a:prstGeom>
        </p:spPr>
      </p:pic>
    </p:spTree>
    <p:extLst>
      <p:ext uri="{BB962C8B-B14F-4D97-AF65-F5344CB8AC3E}">
        <p14:creationId xmlns:p14="http://schemas.microsoft.com/office/powerpoint/2010/main" val="4077703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08102" y="2580132"/>
            <a:ext cx="8888730" cy="0"/>
          </a:xfrm>
          <a:custGeom>
            <a:avLst/>
            <a:gdLst/>
            <a:ahLst/>
            <a:cxnLst/>
            <a:rect l="l" t="t" r="r" b="b"/>
            <a:pathLst>
              <a:path w="4444365">
                <a:moveTo>
                  <a:pt x="0" y="0"/>
                </a:moveTo>
                <a:lnTo>
                  <a:pt x="4443984" y="0"/>
                </a:lnTo>
              </a:path>
            </a:pathLst>
          </a:custGeom>
          <a:ln w="38100">
            <a:solidFill>
              <a:srgbClr val="000000"/>
            </a:solidFill>
          </a:ln>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3" name="object 3"/>
          <p:cNvSpPr txBox="1"/>
          <p:nvPr/>
        </p:nvSpPr>
        <p:spPr>
          <a:xfrm>
            <a:off x="3081177" y="2672080"/>
            <a:ext cx="1711960" cy="394980"/>
          </a:xfrm>
          <a:prstGeom prst="rect">
            <a:avLst/>
          </a:prstGeom>
        </p:spPr>
        <p:txBody>
          <a:bodyPr vert="horz" wrap="square" lIns="0" tIns="25400" rIns="0" bIns="0" rtlCol="0">
            <a:spAutoFit/>
          </a:bodyPr>
          <a:lstStyle/>
          <a:p>
            <a:pPr marL="25400" defTabSz="914400">
              <a:spcBef>
                <a:spcPts val="200"/>
              </a:spcBef>
            </a:pPr>
            <a:r>
              <a:rPr sz="2400" b="1" dirty="0">
                <a:solidFill>
                  <a:srgbClr val="000000"/>
                </a:solidFill>
                <a:latin typeface="Proxima Nova" panose="02000506030000020004" pitchFamily="2" charset="0"/>
                <a:cs typeface="Arial"/>
              </a:rPr>
              <a:t>Risk</a:t>
            </a:r>
            <a:r>
              <a:rPr sz="2400" b="1" spc="-40" dirty="0">
                <a:solidFill>
                  <a:srgbClr val="000000"/>
                </a:solidFill>
                <a:latin typeface="Proxima Nova" panose="02000506030000020004" pitchFamily="2" charset="0"/>
                <a:cs typeface="Arial"/>
              </a:rPr>
              <a:t> </a:t>
            </a:r>
            <a:r>
              <a:rPr sz="2400" b="1" spc="-20" dirty="0">
                <a:solidFill>
                  <a:srgbClr val="000000"/>
                </a:solidFill>
                <a:latin typeface="Proxima Nova" panose="02000506030000020004" pitchFamily="2" charset="0"/>
                <a:cs typeface="Arial"/>
              </a:rPr>
              <a:t>Factor</a:t>
            </a:r>
            <a:endParaRPr sz="2400">
              <a:solidFill>
                <a:srgbClr val="000000"/>
              </a:solidFill>
              <a:latin typeface="Proxima Nova" panose="02000506030000020004" pitchFamily="2" charset="0"/>
              <a:cs typeface="Arial"/>
            </a:endParaRPr>
          </a:p>
        </p:txBody>
      </p:sp>
      <p:sp>
        <p:nvSpPr>
          <p:cNvPr id="4" name="object 4"/>
          <p:cNvSpPr txBox="1"/>
          <p:nvPr/>
        </p:nvSpPr>
        <p:spPr>
          <a:xfrm>
            <a:off x="3081177" y="12059918"/>
            <a:ext cx="15534640" cy="518091"/>
          </a:xfrm>
          <a:prstGeom prst="rect">
            <a:avLst/>
          </a:prstGeom>
        </p:spPr>
        <p:txBody>
          <a:bodyPr vert="horz" wrap="square" lIns="0" tIns="25400" rIns="0" bIns="0" rtlCol="0">
            <a:spAutoFit/>
          </a:bodyPr>
          <a:lstStyle/>
          <a:p>
            <a:pPr marL="25400" marR="10160" defTabSz="914400">
              <a:spcBef>
                <a:spcPts val="200"/>
              </a:spcBef>
            </a:pPr>
            <a:r>
              <a:rPr sz="1600" dirty="0">
                <a:solidFill>
                  <a:srgbClr val="000000"/>
                </a:solidFill>
                <a:latin typeface="Proxima Nova" panose="02000506030000020004" pitchFamily="2" charset="0"/>
                <a:cs typeface="Arial"/>
              </a:rPr>
              <a:t>Hypothetical</a:t>
            </a:r>
            <a:r>
              <a:rPr sz="1600" spc="-2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client</a:t>
            </a:r>
            <a:r>
              <a:rPr sz="1600" spc="-3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profiles</a:t>
            </a:r>
            <a:r>
              <a:rPr sz="1600" spc="-1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presented.</a:t>
            </a:r>
            <a:r>
              <a:rPr sz="1600" spc="2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Historical</a:t>
            </a:r>
            <a:r>
              <a:rPr sz="1600" spc="-6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analysis</a:t>
            </a:r>
            <a:r>
              <a:rPr sz="1600" spc="-3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is</a:t>
            </a:r>
            <a:r>
              <a:rPr sz="1600" spc="-2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not</a:t>
            </a:r>
            <a:r>
              <a:rPr sz="1600" spc="1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necessarily</a:t>
            </a:r>
            <a:r>
              <a:rPr sz="1600" spc="-5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indicative</a:t>
            </a:r>
            <a:r>
              <a:rPr sz="1600" spc="-2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of</a:t>
            </a:r>
            <a:r>
              <a:rPr sz="1600" spc="-1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future</a:t>
            </a:r>
            <a:r>
              <a:rPr sz="1600" spc="-2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results.</a:t>
            </a:r>
            <a:r>
              <a:rPr sz="1600" spc="-3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There</a:t>
            </a:r>
            <a:r>
              <a:rPr sz="1600" spc="-3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is</a:t>
            </a:r>
            <a:r>
              <a:rPr sz="1600" spc="-2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no guarantee</a:t>
            </a:r>
            <a:r>
              <a:rPr sz="1600" spc="4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that</a:t>
            </a:r>
            <a:r>
              <a:rPr sz="1600" spc="-1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any estimates</a:t>
            </a:r>
            <a:r>
              <a:rPr sz="1600" spc="-7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or</a:t>
            </a:r>
            <a:r>
              <a:rPr sz="1600" spc="-2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forecasts</a:t>
            </a:r>
            <a:r>
              <a:rPr sz="1600" spc="-3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will</a:t>
            </a:r>
            <a:r>
              <a:rPr sz="1600" spc="-3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be </a:t>
            </a:r>
            <a:r>
              <a:rPr sz="1600" spc="-20" dirty="0">
                <a:solidFill>
                  <a:srgbClr val="000000"/>
                </a:solidFill>
                <a:latin typeface="Proxima Nova" panose="02000506030000020004" pitchFamily="2" charset="0"/>
                <a:cs typeface="Arial"/>
              </a:rPr>
              <a:t>realized. </a:t>
            </a:r>
            <a:r>
              <a:rPr sz="1600" dirty="0">
                <a:solidFill>
                  <a:srgbClr val="000000"/>
                </a:solidFill>
                <a:latin typeface="Proxima Nova" panose="02000506030000020004" pitchFamily="2" charset="0"/>
                <a:cs typeface="Arial"/>
              </a:rPr>
              <a:t>Source:</a:t>
            </a:r>
            <a:r>
              <a:rPr sz="1600" spc="-20" dirty="0">
                <a:solidFill>
                  <a:srgbClr val="000000"/>
                </a:solidFill>
                <a:latin typeface="Proxima Nova" panose="02000506030000020004" pitchFamily="2" charset="0"/>
                <a:cs typeface="Arial"/>
              </a:rPr>
              <a:t> </a:t>
            </a:r>
            <a:r>
              <a:rPr sz="1600" dirty="0">
                <a:solidFill>
                  <a:srgbClr val="000000"/>
                </a:solidFill>
                <a:latin typeface="Proxima Nova" panose="02000506030000020004" pitchFamily="2" charset="0"/>
                <a:cs typeface="Arial"/>
              </a:rPr>
              <a:t>Bernstein</a:t>
            </a:r>
            <a:r>
              <a:rPr sz="1600" spc="-20" dirty="0">
                <a:solidFill>
                  <a:srgbClr val="000000"/>
                </a:solidFill>
                <a:latin typeface="Proxima Nova" panose="02000506030000020004" pitchFamily="2" charset="0"/>
                <a:cs typeface="Arial"/>
              </a:rPr>
              <a:t> analysis</a:t>
            </a:r>
            <a:endParaRPr sz="1600" dirty="0">
              <a:solidFill>
                <a:srgbClr val="000000"/>
              </a:solidFill>
              <a:latin typeface="Proxima Nova" panose="02000506030000020004" pitchFamily="2" charset="0"/>
              <a:cs typeface="Arial"/>
            </a:endParaRPr>
          </a:p>
        </p:txBody>
      </p:sp>
      <p:sp>
        <p:nvSpPr>
          <p:cNvPr id="5" name="object 5"/>
          <p:cNvSpPr txBox="1">
            <a:spLocks noGrp="1"/>
          </p:cNvSpPr>
          <p:nvPr>
            <p:ph type="title"/>
          </p:nvPr>
        </p:nvSpPr>
        <p:spPr>
          <a:xfrm>
            <a:off x="3084776" y="782319"/>
            <a:ext cx="16790670" cy="642484"/>
          </a:xfrm>
          <a:prstGeom prst="rect">
            <a:avLst/>
          </a:prstGeom>
        </p:spPr>
        <p:txBody>
          <a:bodyPr vert="horz" wrap="square" lIns="0" tIns="26670" rIns="0" bIns="0" rtlCol="0" anchor="t">
            <a:spAutoFit/>
          </a:bodyPr>
          <a:lstStyle/>
          <a:p>
            <a:pPr marL="25400">
              <a:spcBef>
                <a:spcPts val="210"/>
              </a:spcBef>
            </a:pPr>
            <a:r>
              <a:rPr dirty="0">
                <a:latin typeface="Proxima Nova" panose="02000506030000020004" pitchFamily="2" charset="0"/>
              </a:rPr>
              <a:t>Reserves</a:t>
            </a:r>
            <a:r>
              <a:rPr spc="-70" dirty="0">
                <a:latin typeface="Proxima Nova" panose="02000506030000020004" pitchFamily="2" charset="0"/>
              </a:rPr>
              <a:t> </a:t>
            </a:r>
            <a:r>
              <a:rPr dirty="0">
                <a:latin typeface="Proxima Nova" panose="02000506030000020004" pitchFamily="2" charset="0"/>
              </a:rPr>
              <a:t>Should</a:t>
            </a:r>
            <a:r>
              <a:rPr spc="-10" dirty="0">
                <a:latin typeface="Proxima Nova" panose="02000506030000020004" pitchFamily="2" charset="0"/>
              </a:rPr>
              <a:t> </a:t>
            </a:r>
            <a:r>
              <a:rPr dirty="0">
                <a:latin typeface="Proxima Nova" panose="02000506030000020004" pitchFamily="2" charset="0"/>
              </a:rPr>
              <a:t>Be</a:t>
            </a:r>
            <a:r>
              <a:rPr spc="-50" dirty="0">
                <a:latin typeface="Proxima Nova" panose="02000506030000020004" pitchFamily="2" charset="0"/>
              </a:rPr>
              <a:t> </a:t>
            </a:r>
            <a:r>
              <a:rPr dirty="0">
                <a:latin typeface="Proxima Nova" panose="02000506030000020004" pitchFamily="2" charset="0"/>
              </a:rPr>
              <a:t>Sized</a:t>
            </a:r>
            <a:r>
              <a:rPr spc="-20" dirty="0">
                <a:latin typeface="Proxima Nova" panose="02000506030000020004" pitchFamily="2" charset="0"/>
              </a:rPr>
              <a:t> </a:t>
            </a:r>
            <a:r>
              <a:rPr dirty="0">
                <a:latin typeface="Proxima Nova" panose="02000506030000020004" pitchFamily="2" charset="0"/>
              </a:rPr>
              <a:t>Based</a:t>
            </a:r>
            <a:r>
              <a:rPr spc="-80" dirty="0">
                <a:latin typeface="Proxima Nova" panose="02000506030000020004" pitchFamily="2" charset="0"/>
              </a:rPr>
              <a:t> </a:t>
            </a:r>
            <a:r>
              <a:rPr dirty="0">
                <a:latin typeface="Proxima Nova" panose="02000506030000020004" pitchFamily="2" charset="0"/>
              </a:rPr>
              <a:t>on</a:t>
            </a:r>
            <a:r>
              <a:rPr spc="-30" dirty="0">
                <a:latin typeface="Proxima Nova" panose="02000506030000020004" pitchFamily="2" charset="0"/>
              </a:rPr>
              <a:t> </a:t>
            </a:r>
            <a:r>
              <a:rPr dirty="0">
                <a:latin typeface="Proxima Nova" panose="02000506030000020004" pitchFamily="2" charset="0"/>
              </a:rPr>
              <a:t>Factors</a:t>
            </a:r>
            <a:r>
              <a:rPr spc="-70" dirty="0">
                <a:latin typeface="Proxima Nova" panose="02000506030000020004" pitchFamily="2" charset="0"/>
              </a:rPr>
              <a:t> </a:t>
            </a:r>
            <a:r>
              <a:rPr dirty="0">
                <a:latin typeface="Proxima Nova" panose="02000506030000020004" pitchFamily="2" charset="0"/>
              </a:rPr>
              <a:t>Impacting</a:t>
            </a:r>
            <a:r>
              <a:rPr spc="-50" dirty="0">
                <a:latin typeface="Proxima Nova" panose="02000506030000020004" pitchFamily="2" charset="0"/>
              </a:rPr>
              <a:t> </a:t>
            </a:r>
            <a:r>
              <a:rPr dirty="0">
                <a:latin typeface="Proxima Nova" panose="02000506030000020004" pitchFamily="2" charset="0"/>
              </a:rPr>
              <a:t>Shortfall</a:t>
            </a:r>
            <a:r>
              <a:rPr spc="-80" dirty="0">
                <a:latin typeface="Proxima Nova" panose="02000506030000020004" pitchFamily="2" charset="0"/>
              </a:rPr>
              <a:t> </a:t>
            </a:r>
            <a:r>
              <a:rPr spc="-40" dirty="0">
                <a:latin typeface="Proxima Nova" panose="02000506030000020004" pitchFamily="2" charset="0"/>
              </a:rPr>
              <a:t>Risk</a:t>
            </a:r>
          </a:p>
        </p:txBody>
      </p:sp>
      <p:sp>
        <p:nvSpPr>
          <p:cNvPr id="6" name="object 6"/>
          <p:cNvSpPr txBox="1"/>
          <p:nvPr/>
        </p:nvSpPr>
        <p:spPr>
          <a:xfrm>
            <a:off x="4533042" y="3371089"/>
            <a:ext cx="6391910" cy="1778692"/>
          </a:xfrm>
          <a:prstGeom prst="rect">
            <a:avLst/>
          </a:prstGeom>
          <a:ln w="12700">
            <a:solidFill>
              <a:srgbClr val="1E9BD6"/>
            </a:solidFill>
          </a:ln>
        </p:spPr>
        <p:txBody>
          <a:bodyPr vert="horz" wrap="square" lIns="0" tIns="201930" rIns="0" bIns="0" rtlCol="0">
            <a:spAutoFit/>
          </a:bodyPr>
          <a:lstStyle/>
          <a:p>
            <a:pPr algn="ctr" defTabSz="914400">
              <a:spcBef>
                <a:spcPts val="1590"/>
              </a:spcBef>
            </a:pPr>
            <a:r>
              <a:rPr sz="2800" b="1" dirty="0">
                <a:solidFill>
                  <a:srgbClr val="000000"/>
                </a:solidFill>
                <a:latin typeface="Proxima Nova" panose="02000506030000020004" pitchFamily="2" charset="0"/>
                <a:cs typeface="Arial"/>
              </a:rPr>
              <a:t>Revenue</a:t>
            </a:r>
            <a:r>
              <a:rPr sz="2800" b="1" spc="-150" dirty="0">
                <a:solidFill>
                  <a:srgbClr val="000000"/>
                </a:solidFill>
                <a:latin typeface="Proxima Nova" panose="02000506030000020004" pitchFamily="2" charset="0"/>
                <a:cs typeface="Arial"/>
              </a:rPr>
              <a:t> </a:t>
            </a:r>
            <a:r>
              <a:rPr sz="2800" b="1" spc="-40" dirty="0">
                <a:solidFill>
                  <a:srgbClr val="000000"/>
                </a:solidFill>
                <a:latin typeface="Proxima Nova" panose="02000506030000020004" pitchFamily="2" charset="0"/>
                <a:cs typeface="Arial"/>
              </a:rPr>
              <a:t>Risk</a:t>
            </a:r>
            <a:endParaRPr sz="2800" dirty="0">
              <a:solidFill>
                <a:srgbClr val="000000"/>
              </a:solidFill>
              <a:latin typeface="Proxima Nova" panose="02000506030000020004" pitchFamily="2" charset="0"/>
              <a:cs typeface="Arial"/>
            </a:endParaRPr>
          </a:p>
          <a:p>
            <a:pPr marL="1184910" marR="1173480" algn="ctr" defTabSz="914400">
              <a:spcBef>
                <a:spcPts val="470"/>
              </a:spcBef>
            </a:pPr>
            <a:r>
              <a:rPr sz="2200" dirty="0">
                <a:solidFill>
                  <a:srgbClr val="000000"/>
                </a:solidFill>
                <a:latin typeface="Proxima Nova" panose="02000506030000020004" pitchFamily="2" charset="0"/>
                <a:cs typeface="Arial"/>
              </a:rPr>
              <a:t>More</a:t>
            </a:r>
            <a:r>
              <a:rPr sz="2200" spc="-8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Uncertainty</a:t>
            </a:r>
            <a:r>
              <a:rPr sz="2200" spc="-9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or</a:t>
            </a:r>
            <a:r>
              <a:rPr sz="2200" spc="-8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Potential</a:t>
            </a:r>
            <a:r>
              <a:rPr sz="2200" spc="-80" dirty="0">
                <a:solidFill>
                  <a:srgbClr val="000000"/>
                </a:solidFill>
                <a:latin typeface="Proxima Nova" panose="02000506030000020004" pitchFamily="2" charset="0"/>
                <a:cs typeface="Arial"/>
              </a:rPr>
              <a:t> </a:t>
            </a:r>
            <a:r>
              <a:rPr sz="2200" spc="-50" dirty="0">
                <a:solidFill>
                  <a:srgbClr val="000000"/>
                </a:solidFill>
                <a:latin typeface="Proxima Nova" panose="02000506030000020004" pitchFamily="2" charset="0"/>
                <a:cs typeface="Arial"/>
              </a:rPr>
              <a:t>for </a:t>
            </a:r>
            <a:r>
              <a:rPr sz="2200" dirty="0">
                <a:solidFill>
                  <a:srgbClr val="000000"/>
                </a:solidFill>
                <a:latin typeface="Proxima Nova" panose="02000506030000020004" pitchFamily="2" charset="0"/>
                <a:cs typeface="Arial"/>
              </a:rPr>
              <a:t>Disruption</a:t>
            </a:r>
            <a:r>
              <a:rPr sz="2200" spc="-5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a:t>
            </a:r>
            <a:r>
              <a:rPr sz="2200" spc="-8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More</a:t>
            </a:r>
            <a:r>
              <a:rPr sz="2200" spc="-60" dirty="0">
                <a:solidFill>
                  <a:srgbClr val="000000"/>
                </a:solidFill>
                <a:latin typeface="Proxima Nova" panose="02000506030000020004" pitchFamily="2" charset="0"/>
                <a:cs typeface="Arial"/>
              </a:rPr>
              <a:t> </a:t>
            </a:r>
            <a:r>
              <a:rPr sz="2200" spc="-20" dirty="0">
                <a:solidFill>
                  <a:srgbClr val="000000"/>
                </a:solidFill>
                <a:latin typeface="Proxima Nova" panose="02000506030000020004" pitchFamily="2" charset="0"/>
                <a:cs typeface="Arial"/>
              </a:rPr>
              <a:t>Reserves</a:t>
            </a:r>
            <a:endParaRPr lang="es-ES" sz="2200" spc="-20" dirty="0">
              <a:solidFill>
                <a:srgbClr val="000000"/>
              </a:solidFill>
              <a:latin typeface="Proxima Nova" panose="02000506030000020004" pitchFamily="2" charset="0"/>
              <a:cs typeface="Arial"/>
            </a:endParaRPr>
          </a:p>
          <a:p>
            <a:pPr marL="1184910" marR="1173480" algn="ctr" defTabSz="914400">
              <a:spcBef>
                <a:spcPts val="470"/>
              </a:spcBef>
            </a:pPr>
            <a:endParaRPr sz="2200" dirty="0">
              <a:solidFill>
                <a:srgbClr val="000000"/>
              </a:solidFill>
              <a:latin typeface="Proxima Nova" panose="02000506030000020004" pitchFamily="2" charset="0"/>
              <a:cs typeface="Arial"/>
            </a:endParaRPr>
          </a:p>
        </p:txBody>
      </p:sp>
      <p:sp>
        <p:nvSpPr>
          <p:cNvPr id="7" name="object 7"/>
          <p:cNvSpPr txBox="1"/>
          <p:nvPr/>
        </p:nvSpPr>
        <p:spPr>
          <a:xfrm>
            <a:off x="4566570" y="7629143"/>
            <a:ext cx="6391910" cy="1777410"/>
          </a:xfrm>
          <a:prstGeom prst="rect">
            <a:avLst/>
          </a:prstGeom>
          <a:ln w="12700">
            <a:solidFill>
              <a:srgbClr val="1E9BD6"/>
            </a:solidFill>
          </a:ln>
        </p:spPr>
        <p:txBody>
          <a:bodyPr vert="horz" wrap="square" lIns="0" tIns="200660" rIns="0" bIns="0" rtlCol="0">
            <a:spAutoFit/>
          </a:bodyPr>
          <a:lstStyle/>
          <a:p>
            <a:pPr algn="ctr" defTabSz="914400">
              <a:spcBef>
                <a:spcPts val="1580"/>
              </a:spcBef>
            </a:pPr>
            <a:r>
              <a:rPr sz="2800" b="1" dirty="0">
                <a:solidFill>
                  <a:srgbClr val="000000"/>
                </a:solidFill>
                <a:latin typeface="Proxima Nova" panose="02000506030000020004" pitchFamily="2" charset="0"/>
                <a:cs typeface="Arial"/>
              </a:rPr>
              <a:t>Timing</a:t>
            </a:r>
            <a:r>
              <a:rPr sz="2800" b="1" spc="-140" dirty="0">
                <a:solidFill>
                  <a:srgbClr val="000000"/>
                </a:solidFill>
                <a:latin typeface="Proxima Nova" panose="02000506030000020004" pitchFamily="2" charset="0"/>
                <a:cs typeface="Arial"/>
              </a:rPr>
              <a:t> </a:t>
            </a:r>
            <a:r>
              <a:rPr sz="2800" b="1" spc="-20" dirty="0">
                <a:solidFill>
                  <a:srgbClr val="000000"/>
                </a:solidFill>
                <a:latin typeface="Proxima Nova" panose="02000506030000020004" pitchFamily="2" charset="0"/>
                <a:cs typeface="Arial"/>
              </a:rPr>
              <a:t>Differences</a:t>
            </a:r>
            <a:endParaRPr sz="2800" dirty="0">
              <a:solidFill>
                <a:srgbClr val="000000"/>
              </a:solidFill>
              <a:latin typeface="Proxima Nova" panose="02000506030000020004" pitchFamily="2" charset="0"/>
              <a:cs typeface="Arial"/>
            </a:endParaRPr>
          </a:p>
          <a:p>
            <a:pPr marL="1125220" marR="1118870" algn="ctr" defTabSz="914400">
              <a:spcBef>
                <a:spcPts val="490"/>
              </a:spcBef>
            </a:pPr>
            <a:r>
              <a:rPr sz="2200" dirty="0">
                <a:solidFill>
                  <a:srgbClr val="000000"/>
                </a:solidFill>
                <a:latin typeface="Proxima Nova" panose="02000506030000020004" pitchFamily="2" charset="0"/>
                <a:cs typeface="Arial"/>
              </a:rPr>
              <a:t>Variability,</a:t>
            </a:r>
            <a:r>
              <a:rPr sz="2200" spc="-6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Seasonality,</a:t>
            </a:r>
            <a:r>
              <a:rPr sz="2200" spc="-8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or</a:t>
            </a:r>
            <a:r>
              <a:rPr sz="2200" spc="-110" dirty="0">
                <a:solidFill>
                  <a:srgbClr val="000000"/>
                </a:solidFill>
                <a:latin typeface="Proxima Nova" panose="02000506030000020004" pitchFamily="2" charset="0"/>
                <a:cs typeface="Arial"/>
              </a:rPr>
              <a:t> </a:t>
            </a:r>
            <a:r>
              <a:rPr sz="2200" spc="-20" dirty="0">
                <a:solidFill>
                  <a:srgbClr val="000000"/>
                </a:solidFill>
                <a:latin typeface="Proxima Nova" panose="02000506030000020004" pitchFamily="2" charset="0"/>
                <a:cs typeface="Arial"/>
              </a:rPr>
              <a:t>Timing </a:t>
            </a:r>
            <a:r>
              <a:rPr sz="2200" dirty="0">
                <a:solidFill>
                  <a:srgbClr val="000000"/>
                </a:solidFill>
                <a:latin typeface="Proxima Nova" panose="02000506030000020004" pitchFamily="2" charset="0"/>
                <a:cs typeface="Arial"/>
              </a:rPr>
              <a:t>Mismatch</a:t>
            </a:r>
            <a:r>
              <a:rPr sz="2200" spc="-7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a:t>
            </a:r>
            <a:r>
              <a:rPr sz="2200" spc="-6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More</a:t>
            </a:r>
            <a:r>
              <a:rPr sz="2200" spc="-60" dirty="0">
                <a:solidFill>
                  <a:srgbClr val="000000"/>
                </a:solidFill>
                <a:latin typeface="Proxima Nova" panose="02000506030000020004" pitchFamily="2" charset="0"/>
                <a:cs typeface="Arial"/>
              </a:rPr>
              <a:t> </a:t>
            </a:r>
            <a:r>
              <a:rPr sz="2200" spc="-20" dirty="0">
                <a:solidFill>
                  <a:srgbClr val="000000"/>
                </a:solidFill>
                <a:latin typeface="Proxima Nova" panose="02000506030000020004" pitchFamily="2" charset="0"/>
                <a:cs typeface="Arial"/>
              </a:rPr>
              <a:t>Reserves</a:t>
            </a:r>
            <a:endParaRPr lang="es-ES" sz="2200" spc="-20" dirty="0">
              <a:solidFill>
                <a:srgbClr val="000000"/>
              </a:solidFill>
              <a:latin typeface="Proxima Nova" panose="02000506030000020004" pitchFamily="2" charset="0"/>
              <a:cs typeface="Arial"/>
            </a:endParaRPr>
          </a:p>
          <a:p>
            <a:pPr marL="1125220" marR="1118870" algn="ctr" defTabSz="914400">
              <a:spcBef>
                <a:spcPts val="490"/>
              </a:spcBef>
            </a:pPr>
            <a:endParaRPr sz="2200" dirty="0">
              <a:solidFill>
                <a:srgbClr val="000000"/>
              </a:solidFill>
              <a:latin typeface="Proxima Nova" panose="02000506030000020004" pitchFamily="2" charset="0"/>
              <a:cs typeface="Arial"/>
            </a:endParaRPr>
          </a:p>
        </p:txBody>
      </p:sp>
      <p:sp>
        <p:nvSpPr>
          <p:cNvPr id="8" name="object 8"/>
          <p:cNvSpPr txBox="1"/>
          <p:nvPr/>
        </p:nvSpPr>
        <p:spPr>
          <a:xfrm>
            <a:off x="4548284" y="5483352"/>
            <a:ext cx="6391910" cy="1754326"/>
          </a:xfrm>
          <a:prstGeom prst="rect">
            <a:avLst/>
          </a:prstGeom>
          <a:ln w="12700">
            <a:solidFill>
              <a:srgbClr val="1E9BD6"/>
            </a:solidFill>
          </a:ln>
        </p:spPr>
        <p:txBody>
          <a:bodyPr vert="horz" wrap="square" lIns="0" tIns="203200" rIns="0" bIns="0" rtlCol="0">
            <a:spAutoFit/>
          </a:bodyPr>
          <a:lstStyle/>
          <a:p>
            <a:pPr algn="ctr" defTabSz="914400">
              <a:spcBef>
                <a:spcPts val="1600"/>
              </a:spcBef>
            </a:pPr>
            <a:r>
              <a:rPr sz="2800" b="1" dirty="0">
                <a:solidFill>
                  <a:srgbClr val="000000"/>
                </a:solidFill>
                <a:latin typeface="Proxima Nova" panose="02000506030000020004" pitchFamily="2" charset="0"/>
                <a:cs typeface="Arial"/>
              </a:rPr>
              <a:t>Spending</a:t>
            </a:r>
            <a:r>
              <a:rPr sz="2800" b="1" spc="-180" dirty="0">
                <a:solidFill>
                  <a:srgbClr val="000000"/>
                </a:solidFill>
                <a:latin typeface="Proxima Nova" panose="02000506030000020004" pitchFamily="2" charset="0"/>
                <a:cs typeface="Arial"/>
              </a:rPr>
              <a:t> </a:t>
            </a:r>
            <a:r>
              <a:rPr sz="2800" b="1" spc="-40" dirty="0">
                <a:solidFill>
                  <a:srgbClr val="000000"/>
                </a:solidFill>
                <a:latin typeface="Proxima Nova" panose="02000506030000020004" pitchFamily="2" charset="0"/>
                <a:cs typeface="Arial"/>
              </a:rPr>
              <a:t>Risk</a:t>
            </a:r>
            <a:endParaRPr sz="2800" dirty="0">
              <a:solidFill>
                <a:srgbClr val="000000"/>
              </a:solidFill>
              <a:latin typeface="Proxima Nova" panose="02000506030000020004" pitchFamily="2" charset="0"/>
              <a:cs typeface="Arial"/>
            </a:endParaRPr>
          </a:p>
          <a:p>
            <a:pPr marL="1207770" marR="1196340" algn="ctr" defTabSz="914400">
              <a:spcBef>
                <a:spcPts val="440"/>
              </a:spcBef>
            </a:pPr>
            <a:r>
              <a:rPr sz="2200" dirty="0">
                <a:solidFill>
                  <a:srgbClr val="000000"/>
                </a:solidFill>
                <a:latin typeface="Proxima Nova" panose="02000506030000020004" pitchFamily="2" charset="0"/>
                <a:cs typeface="Arial"/>
              </a:rPr>
              <a:t>Fixed</a:t>
            </a:r>
            <a:r>
              <a:rPr sz="2200" spc="-2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Commitments</a:t>
            </a:r>
            <a:r>
              <a:rPr sz="2200" spc="-13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or</a:t>
            </a:r>
            <a:r>
              <a:rPr sz="2200" spc="-70" dirty="0">
                <a:solidFill>
                  <a:srgbClr val="000000"/>
                </a:solidFill>
                <a:latin typeface="Proxima Nova" panose="02000506030000020004" pitchFamily="2" charset="0"/>
                <a:cs typeface="Arial"/>
              </a:rPr>
              <a:t> </a:t>
            </a:r>
            <a:r>
              <a:rPr sz="2200" spc="-20" dirty="0">
                <a:solidFill>
                  <a:srgbClr val="000000"/>
                </a:solidFill>
                <a:latin typeface="Proxima Nova" panose="02000506030000020004" pitchFamily="2" charset="0"/>
                <a:cs typeface="Arial"/>
              </a:rPr>
              <a:t>Potential </a:t>
            </a:r>
            <a:r>
              <a:rPr sz="2200" dirty="0">
                <a:solidFill>
                  <a:srgbClr val="000000"/>
                </a:solidFill>
                <a:latin typeface="Proxima Nova" panose="02000506030000020004" pitchFamily="2" charset="0"/>
                <a:cs typeface="Arial"/>
              </a:rPr>
              <a:t>for</a:t>
            </a:r>
            <a:r>
              <a:rPr sz="2200" spc="-10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Spike</a:t>
            </a:r>
            <a:r>
              <a:rPr sz="2200" spc="-3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a:t>
            </a:r>
            <a:r>
              <a:rPr sz="2200" spc="-2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More</a:t>
            </a:r>
            <a:r>
              <a:rPr sz="2200" spc="-30" dirty="0">
                <a:solidFill>
                  <a:srgbClr val="000000"/>
                </a:solidFill>
                <a:latin typeface="Proxima Nova" panose="02000506030000020004" pitchFamily="2" charset="0"/>
                <a:cs typeface="Arial"/>
              </a:rPr>
              <a:t> </a:t>
            </a:r>
            <a:r>
              <a:rPr sz="2200" spc="-20" dirty="0">
                <a:solidFill>
                  <a:srgbClr val="000000"/>
                </a:solidFill>
                <a:latin typeface="Proxima Nova" panose="02000506030000020004" pitchFamily="2" charset="0"/>
                <a:cs typeface="Arial"/>
              </a:rPr>
              <a:t>Reserves</a:t>
            </a:r>
            <a:endParaRPr lang="es-ES" sz="2200" spc="-20" dirty="0">
              <a:solidFill>
                <a:srgbClr val="000000"/>
              </a:solidFill>
              <a:latin typeface="Proxima Nova" panose="02000506030000020004" pitchFamily="2" charset="0"/>
              <a:cs typeface="Arial"/>
            </a:endParaRPr>
          </a:p>
          <a:p>
            <a:pPr marL="1207770" marR="1196340" algn="ctr" defTabSz="914400">
              <a:spcBef>
                <a:spcPts val="440"/>
              </a:spcBef>
            </a:pPr>
            <a:endParaRPr sz="2200" dirty="0">
              <a:solidFill>
                <a:srgbClr val="000000"/>
              </a:solidFill>
              <a:latin typeface="Proxima Nova" panose="02000506030000020004" pitchFamily="2" charset="0"/>
              <a:cs typeface="Arial"/>
            </a:endParaRPr>
          </a:p>
        </p:txBody>
      </p:sp>
      <p:sp>
        <p:nvSpPr>
          <p:cNvPr id="9" name="object 9"/>
          <p:cNvSpPr txBox="1"/>
          <p:nvPr/>
        </p:nvSpPr>
        <p:spPr>
          <a:xfrm>
            <a:off x="4581812" y="9802369"/>
            <a:ext cx="6391910" cy="1738938"/>
          </a:xfrm>
          <a:prstGeom prst="rect">
            <a:avLst/>
          </a:prstGeom>
          <a:ln w="12700">
            <a:solidFill>
              <a:srgbClr val="1E9BD6"/>
            </a:solidFill>
          </a:ln>
        </p:spPr>
        <p:txBody>
          <a:bodyPr vert="horz" wrap="square" lIns="0" tIns="213360" rIns="0" bIns="0" rtlCol="0">
            <a:spAutoFit/>
          </a:bodyPr>
          <a:lstStyle/>
          <a:p>
            <a:pPr marL="1879600" defTabSz="914400">
              <a:spcBef>
                <a:spcPts val="1680"/>
              </a:spcBef>
            </a:pPr>
            <a:r>
              <a:rPr sz="2800" b="1" dirty="0">
                <a:solidFill>
                  <a:srgbClr val="000000"/>
                </a:solidFill>
                <a:latin typeface="Proxima Nova" panose="02000506030000020004" pitchFamily="2" charset="0"/>
                <a:cs typeface="Arial"/>
              </a:rPr>
              <a:t>Borrowing</a:t>
            </a:r>
            <a:r>
              <a:rPr sz="2800" b="1" spc="-120" dirty="0">
                <a:solidFill>
                  <a:srgbClr val="000000"/>
                </a:solidFill>
                <a:latin typeface="Proxima Nova" panose="02000506030000020004" pitchFamily="2" charset="0"/>
                <a:cs typeface="Arial"/>
              </a:rPr>
              <a:t> </a:t>
            </a:r>
            <a:r>
              <a:rPr sz="2800" b="1" spc="-40" dirty="0">
                <a:solidFill>
                  <a:srgbClr val="000000"/>
                </a:solidFill>
                <a:latin typeface="Proxima Nova" panose="02000506030000020004" pitchFamily="2" charset="0"/>
                <a:cs typeface="Arial"/>
              </a:rPr>
              <a:t>Risk</a:t>
            </a:r>
            <a:endParaRPr sz="2800" dirty="0">
              <a:solidFill>
                <a:srgbClr val="000000"/>
              </a:solidFill>
              <a:latin typeface="Proxima Nova" panose="02000506030000020004" pitchFamily="2" charset="0"/>
              <a:cs typeface="Arial"/>
            </a:endParaRPr>
          </a:p>
          <a:p>
            <a:pPr marL="767080" marR="754380" indent="523240" defTabSz="914400">
              <a:spcBef>
                <a:spcPts val="310"/>
              </a:spcBef>
            </a:pPr>
            <a:r>
              <a:rPr sz="2200" dirty="0">
                <a:solidFill>
                  <a:srgbClr val="000000"/>
                </a:solidFill>
                <a:latin typeface="Proxima Nova" panose="02000506030000020004" pitchFamily="2" charset="0"/>
                <a:cs typeface="Arial"/>
              </a:rPr>
              <a:t>Access</a:t>
            </a:r>
            <a:r>
              <a:rPr sz="2200" spc="-5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to</a:t>
            </a:r>
            <a:r>
              <a:rPr sz="2200" spc="-6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Margin</a:t>
            </a:r>
            <a:r>
              <a:rPr sz="2200" spc="-4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or</a:t>
            </a:r>
            <a:r>
              <a:rPr sz="2200" spc="-5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Loan</a:t>
            </a:r>
            <a:r>
              <a:rPr sz="2200" spc="-20" dirty="0">
                <a:solidFill>
                  <a:srgbClr val="000000"/>
                </a:solidFill>
                <a:latin typeface="Proxima Nova" panose="02000506030000020004" pitchFamily="2" charset="0"/>
                <a:cs typeface="Arial"/>
              </a:rPr>
              <a:t> </a:t>
            </a:r>
            <a:r>
              <a:rPr sz="2200" spc="-40" dirty="0">
                <a:solidFill>
                  <a:srgbClr val="000000"/>
                </a:solidFill>
                <a:latin typeface="Proxima Nova" panose="02000506030000020004" pitchFamily="2" charset="0"/>
                <a:cs typeface="Arial"/>
              </a:rPr>
              <a:t>from </a:t>
            </a:r>
            <a:r>
              <a:rPr sz="2200" dirty="0">
                <a:solidFill>
                  <a:srgbClr val="000000"/>
                </a:solidFill>
                <a:latin typeface="Proxima Nova" panose="02000506030000020004" pitchFamily="2" charset="0"/>
                <a:cs typeface="Arial"/>
              </a:rPr>
              <a:t>Affiliate</a:t>
            </a:r>
            <a:r>
              <a:rPr sz="2200" spc="-6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Org.</a:t>
            </a:r>
            <a:r>
              <a:rPr sz="2200" spc="-11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or</a:t>
            </a:r>
            <a:r>
              <a:rPr sz="2200" spc="-5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Donor</a:t>
            </a:r>
            <a:r>
              <a:rPr sz="2200" spc="-2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a:t>
            </a:r>
            <a:r>
              <a:rPr sz="2200" spc="-50" dirty="0">
                <a:solidFill>
                  <a:srgbClr val="000000"/>
                </a:solidFill>
                <a:latin typeface="Proxima Nova" panose="02000506030000020004" pitchFamily="2" charset="0"/>
                <a:cs typeface="Arial"/>
              </a:rPr>
              <a:t> </a:t>
            </a:r>
            <a:r>
              <a:rPr sz="2200" dirty="0">
                <a:solidFill>
                  <a:srgbClr val="000000"/>
                </a:solidFill>
                <a:latin typeface="Proxima Nova" panose="02000506030000020004" pitchFamily="2" charset="0"/>
                <a:cs typeface="Arial"/>
              </a:rPr>
              <a:t>Less</a:t>
            </a:r>
            <a:r>
              <a:rPr sz="2200" spc="-30" dirty="0">
                <a:solidFill>
                  <a:srgbClr val="000000"/>
                </a:solidFill>
                <a:latin typeface="Proxima Nova" panose="02000506030000020004" pitchFamily="2" charset="0"/>
                <a:cs typeface="Arial"/>
              </a:rPr>
              <a:t> </a:t>
            </a:r>
            <a:r>
              <a:rPr sz="2200" spc="-20" dirty="0">
                <a:solidFill>
                  <a:srgbClr val="000000"/>
                </a:solidFill>
                <a:latin typeface="Proxima Nova" panose="02000506030000020004" pitchFamily="2" charset="0"/>
                <a:cs typeface="Arial"/>
              </a:rPr>
              <a:t>Reserves</a:t>
            </a:r>
            <a:endParaRPr lang="es-ES" sz="2200" spc="-20" dirty="0">
              <a:solidFill>
                <a:srgbClr val="000000"/>
              </a:solidFill>
              <a:latin typeface="Proxima Nova" panose="02000506030000020004" pitchFamily="2" charset="0"/>
              <a:cs typeface="Arial"/>
            </a:endParaRPr>
          </a:p>
          <a:p>
            <a:pPr marL="767080" marR="754380" indent="523240" defTabSz="914400">
              <a:spcBef>
                <a:spcPts val="310"/>
              </a:spcBef>
            </a:pPr>
            <a:endParaRPr sz="2200" dirty="0">
              <a:solidFill>
                <a:srgbClr val="000000"/>
              </a:solidFill>
              <a:latin typeface="Proxima Nova" panose="02000506030000020004" pitchFamily="2" charset="0"/>
              <a:cs typeface="Arial"/>
            </a:endParaRPr>
          </a:p>
        </p:txBody>
      </p:sp>
      <p:pic>
        <p:nvPicPr>
          <p:cNvPr id="10" name="object 10"/>
          <p:cNvPicPr/>
          <p:nvPr/>
        </p:nvPicPr>
        <p:blipFill>
          <a:blip r:embed="rId2" cstate="print"/>
          <a:stretch>
            <a:fillRect/>
          </a:stretch>
        </p:blipFill>
        <p:spPr>
          <a:xfrm>
            <a:off x="17599820" y="3477766"/>
            <a:ext cx="356614" cy="335280"/>
          </a:xfrm>
          <a:prstGeom prst="rect">
            <a:avLst/>
          </a:prstGeom>
        </p:spPr>
      </p:pic>
      <p:pic>
        <p:nvPicPr>
          <p:cNvPr id="11" name="object 11"/>
          <p:cNvPicPr/>
          <p:nvPr/>
        </p:nvPicPr>
        <p:blipFill>
          <a:blip r:embed="rId3" cstate="print"/>
          <a:stretch>
            <a:fillRect/>
          </a:stretch>
        </p:blipFill>
        <p:spPr>
          <a:xfrm>
            <a:off x="17615058" y="4443984"/>
            <a:ext cx="359662" cy="332232"/>
          </a:xfrm>
          <a:prstGeom prst="rect">
            <a:avLst/>
          </a:prstGeom>
        </p:spPr>
      </p:pic>
      <p:sp>
        <p:nvSpPr>
          <p:cNvPr id="12" name="object 12"/>
          <p:cNvSpPr txBox="1"/>
          <p:nvPr/>
        </p:nvSpPr>
        <p:spPr>
          <a:xfrm>
            <a:off x="17490090" y="3355847"/>
            <a:ext cx="3221990" cy="1833835"/>
          </a:xfrm>
          <a:prstGeom prst="rect">
            <a:avLst/>
          </a:prstGeom>
          <a:ln w="12700">
            <a:solidFill>
              <a:srgbClr val="3E3E3E"/>
            </a:solidFill>
          </a:ln>
        </p:spPr>
        <p:txBody>
          <a:bodyPr vert="horz" wrap="square" lIns="0" tIns="7620" rIns="0" bIns="0" rtlCol="0">
            <a:spAutoFit/>
          </a:bodyPr>
          <a:lstStyle/>
          <a:p>
            <a:pPr marL="600710" marR="69850" indent="21590" defTabSz="914400">
              <a:lnSpc>
                <a:spcPts val="3660"/>
              </a:lnSpc>
              <a:spcBef>
                <a:spcPts val="60"/>
              </a:spcBef>
            </a:pPr>
            <a:r>
              <a:rPr sz="1600" b="1" dirty="0">
                <a:solidFill>
                  <a:srgbClr val="000000"/>
                </a:solidFill>
                <a:latin typeface="Proxima Nova" panose="02000506030000020004" pitchFamily="2" charset="0"/>
                <a:cs typeface="Arial"/>
              </a:rPr>
              <a:t>Less</a:t>
            </a:r>
            <a:r>
              <a:rPr sz="1600" b="1" spc="150" dirty="0">
                <a:solidFill>
                  <a:srgbClr val="000000"/>
                </a:solidFill>
                <a:latin typeface="Proxima Nova" panose="02000506030000020004" pitchFamily="2" charset="0"/>
                <a:cs typeface="Arial"/>
              </a:rPr>
              <a:t> </a:t>
            </a:r>
            <a:r>
              <a:rPr sz="1600" b="1" dirty="0">
                <a:solidFill>
                  <a:srgbClr val="000000"/>
                </a:solidFill>
                <a:latin typeface="Proxima Nova" panose="02000506030000020004" pitchFamily="2" charset="0"/>
                <a:cs typeface="Arial"/>
              </a:rPr>
              <a:t>Reserves</a:t>
            </a:r>
            <a:r>
              <a:rPr sz="1600" b="1" spc="200" dirty="0">
                <a:solidFill>
                  <a:srgbClr val="000000"/>
                </a:solidFill>
                <a:latin typeface="Proxima Nova" panose="02000506030000020004" pitchFamily="2" charset="0"/>
                <a:cs typeface="Arial"/>
              </a:rPr>
              <a:t> </a:t>
            </a:r>
            <a:r>
              <a:rPr sz="1600" b="1" spc="-20" dirty="0">
                <a:solidFill>
                  <a:srgbClr val="000000"/>
                </a:solidFill>
                <a:latin typeface="Proxima Nova" panose="02000506030000020004" pitchFamily="2" charset="0"/>
                <a:cs typeface="Arial"/>
              </a:rPr>
              <a:t>Required </a:t>
            </a:r>
            <a:r>
              <a:rPr sz="1600" b="1" dirty="0">
                <a:solidFill>
                  <a:srgbClr val="000000"/>
                </a:solidFill>
                <a:latin typeface="Proxima Nova" panose="02000506030000020004" pitchFamily="2" charset="0"/>
                <a:cs typeface="Arial"/>
              </a:rPr>
              <a:t>Some</a:t>
            </a:r>
            <a:r>
              <a:rPr sz="1600" b="1" spc="120" dirty="0">
                <a:solidFill>
                  <a:srgbClr val="000000"/>
                </a:solidFill>
                <a:latin typeface="Proxima Nova" panose="02000506030000020004" pitchFamily="2" charset="0"/>
                <a:cs typeface="Arial"/>
              </a:rPr>
              <a:t> </a:t>
            </a:r>
            <a:r>
              <a:rPr sz="1600" b="1" dirty="0">
                <a:solidFill>
                  <a:srgbClr val="000000"/>
                </a:solidFill>
                <a:latin typeface="Proxima Nova" panose="02000506030000020004" pitchFamily="2" charset="0"/>
                <a:cs typeface="Arial"/>
              </a:rPr>
              <a:t>Reserves</a:t>
            </a:r>
            <a:r>
              <a:rPr sz="1600" b="1" spc="220" dirty="0">
                <a:solidFill>
                  <a:srgbClr val="000000"/>
                </a:solidFill>
                <a:latin typeface="Proxima Nova" panose="02000506030000020004" pitchFamily="2" charset="0"/>
                <a:cs typeface="Arial"/>
              </a:rPr>
              <a:t> </a:t>
            </a:r>
            <a:r>
              <a:rPr sz="1600" b="1" spc="-20" dirty="0">
                <a:solidFill>
                  <a:srgbClr val="000000"/>
                </a:solidFill>
                <a:latin typeface="Proxima Nova" panose="02000506030000020004" pitchFamily="2" charset="0"/>
                <a:cs typeface="Arial"/>
              </a:rPr>
              <a:t>Required</a:t>
            </a:r>
            <a:endParaRPr sz="1600" dirty="0">
              <a:solidFill>
                <a:srgbClr val="000000"/>
              </a:solidFill>
              <a:latin typeface="Proxima Nova" panose="02000506030000020004" pitchFamily="2" charset="0"/>
              <a:cs typeface="Arial"/>
            </a:endParaRPr>
          </a:p>
          <a:p>
            <a:pPr marL="632460" defTabSz="914400">
              <a:spcBef>
                <a:spcPts val="1450"/>
              </a:spcBef>
            </a:pPr>
            <a:r>
              <a:rPr sz="1600" b="1" dirty="0">
                <a:solidFill>
                  <a:srgbClr val="000000"/>
                </a:solidFill>
                <a:latin typeface="Proxima Nova" panose="02000506030000020004" pitchFamily="2" charset="0"/>
                <a:cs typeface="Arial"/>
              </a:rPr>
              <a:t>More</a:t>
            </a:r>
            <a:r>
              <a:rPr sz="1600" b="1" spc="120" dirty="0">
                <a:solidFill>
                  <a:srgbClr val="000000"/>
                </a:solidFill>
                <a:latin typeface="Proxima Nova" panose="02000506030000020004" pitchFamily="2" charset="0"/>
                <a:cs typeface="Arial"/>
              </a:rPr>
              <a:t> </a:t>
            </a:r>
            <a:r>
              <a:rPr sz="1600" b="1" dirty="0">
                <a:solidFill>
                  <a:srgbClr val="000000"/>
                </a:solidFill>
                <a:latin typeface="Proxima Nova" panose="02000506030000020004" pitchFamily="2" charset="0"/>
                <a:cs typeface="Arial"/>
              </a:rPr>
              <a:t>Reserves</a:t>
            </a:r>
            <a:r>
              <a:rPr sz="1600" b="1" spc="200" dirty="0">
                <a:solidFill>
                  <a:srgbClr val="000000"/>
                </a:solidFill>
                <a:latin typeface="Proxima Nova" panose="02000506030000020004" pitchFamily="2" charset="0"/>
                <a:cs typeface="Arial"/>
              </a:rPr>
              <a:t> </a:t>
            </a:r>
            <a:r>
              <a:rPr sz="1600" b="1" spc="-20" dirty="0">
                <a:solidFill>
                  <a:srgbClr val="000000"/>
                </a:solidFill>
                <a:latin typeface="Proxima Nova" panose="02000506030000020004" pitchFamily="2" charset="0"/>
                <a:cs typeface="Arial"/>
              </a:rPr>
              <a:t>Required</a:t>
            </a:r>
            <a:endParaRPr lang="es-ES" sz="1600" b="1" spc="-20" dirty="0">
              <a:solidFill>
                <a:srgbClr val="000000"/>
              </a:solidFill>
              <a:latin typeface="Proxima Nova" panose="02000506030000020004" pitchFamily="2" charset="0"/>
              <a:cs typeface="Arial"/>
            </a:endParaRPr>
          </a:p>
          <a:p>
            <a:pPr marL="632460" defTabSz="914400">
              <a:spcBef>
                <a:spcPts val="1450"/>
              </a:spcBef>
            </a:pPr>
            <a:endParaRPr sz="1600" dirty="0">
              <a:solidFill>
                <a:srgbClr val="000000"/>
              </a:solidFill>
              <a:latin typeface="Proxima Nova" panose="02000506030000020004" pitchFamily="2" charset="0"/>
              <a:cs typeface="Arial"/>
            </a:endParaRPr>
          </a:p>
        </p:txBody>
      </p:sp>
      <p:pic>
        <p:nvPicPr>
          <p:cNvPr id="13" name="object 13"/>
          <p:cNvPicPr/>
          <p:nvPr/>
        </p:nvPicPr>
        <p:blipFill>
          <a:blip r:embed="rId4" cstate="print"/>
          <a:stretch>
            <a:fillRect/>
          </a:stretch>
        </p:blipFill>
        <p:spPr>
          <a:xfrm>
            <a:off x="17612010" y="3959352"/>
            <a:ext cx="359662" cy="335280"/>
          </a:xfrm>
          <a:prstGeom prst="rect">
            <a:avLst/>
          </a:prstGeom>
        </p:spPr>
      </p:pic>
      <p:grpSp>
        <p:nvGrpSpPr>
          <p:cNvPr id="14" name="object 14"/>
          <p:cNvGrpSpPr/>
          <p:nvPr/>
        </p:nvGrpSpPr>
        <p:grpSpPr>
          <a:xfrm>
            <a:off x="13244225" y="9649968"/>
            <a:ext cx="2024380" cy="2024380"/>
            <a:chOff x="5480303" y="4824984"/>
            <a:chExt cx="1012190" cy="1012190"/>
          </a:xfrm>
        </p:grpSpPr>
        <p:sp>
          <p:nvSpPr>
            <p:cNvPr id="15" name="object 15"/>
            <p:cNvSpPr/>
            <p:nvPr/>
          </p:nvSpPr>
          <p:spPr>
            <a:xfrm>
              <a:off x="5480303" y="4824984"/>
              <a:ext cx="1012190" cy="1012190"/>
            </a:xfrm>
            <a:custGeom>
              <a:avLst/>
              <a:gdLst/>
              <a:ahLst/>
              <a:cxnLst/>
              <a:rect l="l" t="t" r="r" b="b"/>
              <a:pathLst>
                <a:path w="1012189" h="1012189">
                  <a:moveTo>
                    <a:pt x="505968" y="0"/>
                  </a:moveTo>
                  <a:lnTo>
                    <a:pt x="457239" y="2316"/>
                  </a:lnTo>
                  <a:lnTo>
                    <a:pt x="409822" y="9123"/>
                  </a:lnTo>
                  <a:lnTo>
                    <a:pt x="363927" y="20209"/>
                  </a:lnTo>
                  <a:lnTo>
                    <a:pt x="319766" y="35362"/>
                  </a:lnTo>
                  <a:lnTo>
                    <a:pt x="277552" y="54370"/>
                  </a:lnTo>
                  <a:lnTo>
                    <a:pt x="237497" y="77021"/>
                  </a:lnTo>
                  <a:lnTo>
                    <a:pt x="199812" y="103103"/>
                  </a:lnTo>
                  <a:lnTo>
                    <a:pt x="164710" y="132403"/>
                  </a:lnTo>
                  <a:lnTo>
                    <a:pt x="132403" y="164710"/>
                  </a:lnTo>
                  <a:lnTo>
                    <a:pt x="103103" y="199812"/>
                  </a:lnTo>
                  <a:lnTo>
                    <a:pt x="77021" y="237497"/>
                  </a:lnTo>
                  <a:lnTo>
                    <a:pt x="54370" y="277552"/>
                  </a:lnTo>
                  <a:lnTo>
                    <a:pt x="35362" y="319766"/>
                  </a:lnTo>
                  <a:lnTo>
                    <a:pt x="20209" y="363927"/>
                  </a:lnTo>
                  <a:lnTo>
                    <a:pt x="9123" y="409822"/>
                  </a:lnTo>
                  <a:lnTo>
                    <a:pt x="2316" y="457239"/>
                  </a:lnTo>
                  <a:lnTo>
                    <a:pt x="0" y="505967"/>
                  </a:lnTo>
                  <a:lnTo>
                    <a:pt x="2316" y="554696"/>
                  </a:lnTo>
                  <a:lnTo>
                    <a:pt x="9123" y="602113"/>
                  </a:lnTo>
                  <a:lnTo>
                    <a:pt x="20209" y="648008"/>
                  </a:lnTo>
                  <a:lnTo>
                    <a:pt x="35362" y="692169"/>
                  </a:lnTo>
                  <a:lnTo>
                    <a:pt x="54370" y="734383"/>
                  </a:lnTo>
                  <a:lnTo>
                    <a:pt x="77021" y="774438"/>
                  </a:lnTo>
                  <a:lnTo>
                    <a:pt x="103103" y="812123"/>
                  </a:lnTo>
                  <a:lnTo>
                    <a:pt x="132403" y="847225"/>
                  </a:lnTo>
                  <a:lnTo>
                    <a:pt x="164710" y="879532"/>
                  </a:lnTo>
                  <a:lnTo>
                    <a:pt x="199812" y="908832"/>
                  </a:lnTo>
                  <a:lnTo>
                    <a:pt x="237497" y="934914"/>
                  </a:lnTo>
                  <a:lnTo>
                    <a:pt x="277552" y="957565"/>
                  </a:lnTo>
                  <a:lnTo>
                    <a:pt x="319766" y="976573"/>
                  </a:lnTo>
                  <a:lnTo>
                    <a:pt x="363927" y="991726"/>
                  </a:lnTo>
                  <a:lnTo>
                    <a:pt x="409822" y="1002812"/>
                  </a:lnTo>
                  <a:lnTo>
                    <a:pt x="457239" y="1009619"/>
                  </a:lnTo>
                  <a:lnTo>
                    <a:pt x="505968" y="1011935"/>
                  </a:lnTo>
                  <a:lnTo>
                    <a:pt x="554696" y="1009619"/>
                  </a:lnTo>
                  <a:lnTo>
                    <a:pt x="602113" y="1002812"/>
                  </a:lnTo>
                  <a:lnTo>
                    <a:pt x="648008" y="991726"/>
                  </a:lnTo>
                  <a:lnTo>
                    <a:pt x="692169" y="976573"/>
                  </a:lnTo>
                  <a:lnTo>
                    <a:pt x="734383" y="957565"/>
                  </a:lnTo>
                  <a:lnTo>
                    <a:pt x="774438" y="934914"/>
                  </a:lnTo>
                  <a:lnTo>
                    <a:pt x="812123" y="908832"/>
                  </a:lnTo>
                  <a:lnTo>
                    <a:pt x="847225" y="879532"/>
                  </a:lnTo>
                  <a:lnTo>
                    <a:pt x="879532" y="847225"/>
                  </a:lnTo>
                  <a:lnTo>
                    <a:pt x="908832" y="812123"/>
                  </a:lnTo>
                  <a:lnTo>
                    <a:pt x="934914" y="774438"/>
                  </a:lnTo>
                  <a:lnTo>
                    <a:pt x="957565" y="734383"/>
                  </a:lnTo>
                  <a:lnTo>
                    <a:pt x="976573" y="692169"/>
                  </a:lnTo>
                  <a:lnTo>
                    <a:pt x="991726" y="648008"/>
                  </a:lnTo>
                  <a:lnTo>
                    <a:pt x="1002812" y="602113"/>
                  </a:lnTo>
                  <a:lnTo>
                    <a:pt x="1009619" y="554696"/>
                  </a:lnTo>
                  <a:lnTo>
                    <a:pt x="1011936" y="505967"/>
                  </a:lnTo>
                  <a:lnTo>
                    <a:pt x="1009619" y="457239"/>
                  </a:lnTo>
                  <a:lnTo>
                    <a:pt x="1002812" y="409822"/>
                  </a:lnTo>
                  <a:lnTo>
                    <a:pt x="991726" y="363927"/>
                  </a:lnTo>
                  <a:lnTo>
                    <a:pt x="976573" y="319766"/>
                  </a:lnTo>
                  <a:lnTo>
                    <a:pt x="957565" y="277552"/>
                  </a:lnTo>
                  <a:lnTo>
                    <a:pt x="934914" y="237497"/>
                  </a:lnTo>
                  <a:lnTo>
                    <a:pt x="908832" y="199812"/>
                  </a:lnTo>
                  <a:lnTo>
                    <a:pt x="879532" y="164710"/>
                  </a:lnTo>
                  <a:lnTo>
                    <a:pt x="847225" y="132403"/>
                  </a:lnTo>
                  <a:lnTo>
                    <a:pt x="812123" y="103103"/>
                  </a:lnTo>
                  <a:lnTo>
                    <a:pt x="774438" y="77021"/>
                  </a:lnTo>
                  <a:lnTo>
                    <a:pt x="734383" y="54370"/>
                  </a:lnTo>
                  <a:lnTo>
                    <a:pt x="692169" y="35362"/>
                  </a:lnTo>
                  <a:lnTo>
                    <a:pt x="648008" y="20209"/>
                  </a:lnTo>
                  <a:lnTo>
                    <a:pt x="602113" y="9123"/>
                  </a:lnTo>
                  <a:lnTo>
                    <a:pt x="554696" y="2316"/>
                  </a:lnTo>
                  <a:lnTo>
                    <a:pt x="505968" y="0"/>
                  </a:lnTo>
                  <a:close/>
                </a:path>
              </a:pathLst>
            </a:custGeom>
            <a:solidFill>
              <a:srgbClr val="0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16" name="object 16"/>
            <p:cNvSpPr/>
            <p:nvPr/>
          </p:nvSpPr>
          <p:spPr>
            <a:xfrm>
              <a:off x="5571743" y="4913376"/>
              <a:ext cx="829310" cy="829310"/>
            </a:xfrm>
            <a:custGeom>
              <a:avLst/>
              <a:gdLst/>
              <a:ahLst/>
              <a:cxnLst/>
              <a:rect l="l" t="t" r="r" b="b"/>
              <a:pathLst>
                <a:path w="829310" h="829310">
                  <a:moveTo>
                    <a:pt x="414528" y="0"/>
                  </a:moveTo>
                  <a:lnTo>
                    <a:pt x="366184" y="2788"/>
                  </a:lnTo>
                  <a:lnTo>
                    <a:pt x="319478" y="10947"/>
                  </a:lnTo>
                  <a:lnTo>
                    <a:pt x="274722" y="24165"/>
                  </a:lnTo>
                  <a:lnTo>
                    <a:pt x="232226" y="42132"/>
                  </a:lnTo>
                  <a:lnTo>
                    <a:pt x="192302" y="64535"/>
                  </a:lnTo>
                  <a:lnTo>
                    <a:pt x="155259" y="91065"/>
                  </a:lnTo>
                  <a:lnTo>
                    <a:pt x="121410" y="121410"/>
                  </a:lnTo>
                  <a:lnTo>
                    <a:pt x="91065" y="155259"/>
                  </a:lnTo>
                  <a:lnTo>
                    <a:pt x="64535" y="192302"/>
                  </a:lnTo>
                  <a:lnTo>
                    <a:pt x="42132" y="232226"/>
                  </a:lnTo>
                  <a:lnTo>
                    <a:pt x="24165" y="274722"/>
                  </a:lnTo>
                  <a:lnTo>
                    <a:pt x="10947" y="319478"/>
                  </a:lnTo>
                  <a:lnTo>
                    <a:pt x="2788" y="366184"/>
                  </a:lnTo>
                  <a:lnTo>
                    <a:pt x="0" y="414528"/>
                  </a:lnTo>
                  <a:lnTo>
                    <a:pt x="2788" y="462871"/>
                  </a:lnTo>
                  <a:lnTo>
                    <a:pt x="10947" y="509577"/>
                  </a:lnTo>
                  <a:lnTo>
                    <a:pt x="24165" y="554333"/>
                  </a:lnTo>
                  <a:lnTo>
                    <a:pt x="42132" y="596829"/>
                  </a:lnTo>
                  <a:lnTo>
                    <a:pt x="64535" y="636753"/>
                  </a:lnTo>
                  <a:lnTo>
                    <a:pt x="91065" y="673796"/>
                  </a:lnTo>
                  <a:lnTo>
                    <a:pt x="121410" y="707645"/>
                  </a:lnTo>
                  <a:lnTo>
                    <a:pt x="155259" y="737990"/>
                  </a:lnTo>
                  <a:lnTo>
                    <a:pt x="192302" y="764520"/>
                  </a:lnTo>
                  <a:lnTo>
                    <a:pt x="232226" y="786923"/>
                  </a:lnTo>
                  <a:lnTo>
                    <a:pt x="274722" y="804890"/>
                  </a:lnTo>
                  <a:lnTo>
                    <a:pt x="319478" y="818108"/>
                  </a:lnTo>
                  <a:lnTo>
                    <a:pt x="366184" y="826267"/>
                  </a:lnTo>
                  <a:lnTo>
                    <a:pt x="414528" y="829056"/>
                  </a:lnTo>
                  <a:lnTo>
                    <a:pt x="462871" y="826267"/>
                  </a:lnTo>
                  <a:lnTo>
                    <a:pt x="509577" y="818108"/>
                  </a:lnTo>
                  <a:lnTo>
                    <a:pt x="554333" y="804890"/>
                  </a:lnTo>
                  <a:lnTo>
                    <a:pt x="596829" y="786923"/>
                  </a:lnTo>
                  <a:lnTo>
                    <a:pt x="636753" y="764520"/>
                  </a:lnTo>
                  <a:lnTo>
                    <a:pt x="673796" y="737990"/>
                  </a:lnTo>
                  <a:lnTo>
                    <a:pt x="707645" y="707645"/>
                  </a:lnTo>
                  <a:lnTo>
                    <a:pt x="737990" y="673796"/>
                  </a:lnTo>
                  <a:lnTo>
                    <a:pt x="764520" y="636753"/>
                  </a:lnTo>
                  <a:lnTo>
                    <a:pt x="786923" y="596829"/>
                  </a:lnTo>
                  <a:lnTo>
                    <a:pt x="804890" y="554333"/>
                  </a:lnTo>
                  <a:lnTo>
                    <a:pt x="818108" y="509577"/>
                  </a:lnTo>
                  <a:lnTo>
                    <a:pt x="826267" y="462871"/>
                  </a:lnTo>
                  <a:lnTo>
                    <a:pt x="829056" y="414528"/>
                  </a:lnTo>
                  <a:lnTo>
                    <a:pt x="826267" y="366184"/>
                  </a:lnTo>
                  <a:lnTo>
                    <a:pt x="818108" y="319478"/>
                  </a:lnTo>
                  <a:lnTo>
                    <a:pt x="804890" y="274722"/>
                  </a:lnTo>
                  <a:lnTo>
                    <a:pt x="786923" y="232226"/>
                  </a:lnTo>
                  <a:lnTo>
                    <a:pt x="764520" y="192302"/>
                  </a:lnTo>
                  <a:lnTo>
                    <a:pt x="737990" y="155259"/>
                  </a:lnTo>
                  <a:lnTo>
                    <a:pt x="707645" y="121410"/>
                  </a:lnTo>
                  <a:lnTo>
                    <a:pt x="673796" y="91065"/>
                  </a:lnTo>
                  <a:lnTo>
                    <a:pt x="636753" y="64535"/>
                  </a:lnTo>
                  <a:lnTo>
                    <a:pt x="596829" y="42132"/>
                  </a:lnTo>
                  <a:lnTo>
                    <a:pt x="554333" y="24165"/>
                  </a:lnTo>
                  <a:lnTo>
                    <a:pt x="509577" y="10947"/>
                  </a:lnTo>
                  <a:lnTo>
                    <a:pt x="462871" y="2788"/>
                  </a:lnTo>
                  <a:lnTo>
                    <a:pt x="414528" y="0"/>
                  </a:lnTo>
                  <a:close/>
                </a:path>
              </a:pathLst>
            </a:custGeom>
            <a:solidFill>
              <a:srgbClr val="FFFFFF"/>
            </a:solidFill>
          </p:spPr>
          <p:txBody>
            <a:bodyPr wrap="square" lIns="0" tIns="0" rIns="0" bIns="0" rtlCol="0"/>
            <a:lstStyle/>
            <a:p>
              <a:pPr defTabSz="914400"/>
              <a:endParaRPr sz="3600">
                <a:solidFill>
                  <a:srgbClr val="000000"/>
                </a:solidFill>
                <a:latin typeface="Proxima Nova" panose="02000506030000020004" pitchFamily="2" charset="0"/>
              </a:endParaRPr>
            </a:p>
          </p:txBody>
        </p:sp>
      </p:grpSp>
      <p:sp>
        <p:nvSpPr>
          <p:cNvPr id="17" name="object 17"/>
          <p:cNvSpPr txBox="1"/>
          <p:nvPr/>
        </p:nvSpPr>
        <p:spPr>
          <a:xfrm>
            <a:off x="13513852" y="10842444"/>
            <a:ext cx="542290" cy="253916"/>
          </a:xfrm>
          <a:prstGeom prst="rect">
            <a:avLst/>
          </a:prstGeom>
        </p:spPr>
        <p:txBody>
          <a:bodyPr vert="horz" wrap="square" lIns="0" tIns="22860" rIns="0" bIns="0" rtlCol="0">
            <a:spAutoFit/>
          </a:bodyPr>
          <a:lstStyle/>
          <a:p>
            <a:pPr marL="25400" defTabSz="914400">
              <a:spcBef>
                <a:spcPts val="180"/>
              </a:spcBef>
            </a:pPr>
            <a:r>
              <a:rPr sz="1500" b="1" spc="-40" dirty="0">
                <a:solidFill>
                  <a:srgbClr val="000000"/>
                </a:solidFill>
                <a:latin typeface="Proxima Nova" panose="02000506030000020004" pitchFamily="2" charset="0"/>
                <a:cs typeface="Arial"/>
              </a:rPr>
              <a:t>LESS</a:t>
            </a:r>
            <a:endParaRPr sz="1500">
              <a:solidFill>
                <a:srgbClr val="000000"/>
              </a:solidFill>
              <a:latin typeface="Proxima Nova" panose="02000506030000020004" pitchFamily="2" charset="0"/>
              <a:cs typeface="Arial"/>
            </a:endParaRPr>
          </a:p>
        </p:txBody>
      </p:sp>
      <p:sp>
        <p:nvSpPr>
          <p:cNvPr id="18" name="object 18"/>
          <p:cNvSpPr txBox="1"/>
          <p:nvPr/>
        </p:nvSpPr>
        <p:spPr>
          <a:xfrm>
            <a:off x="14405063" y="10842445"/>
            <a:ext cx="622300" cy="253916"/>
          </a:xfrm>
          <a:prstGeom prst="rect">
            <a:avLst/>
          </a:prstGeom>
        </p:spPr>
        <p:txBody>
          <a:bodyPr vert="horz" wrap="square" lIns="0" tIns="22860" rIns="0" bIns="0" rtlCol="0">
            <a:spAutoFit/>
          </a:bodyPr>
          <a:lstStyle/>
          <a:p>
            <a:pPr marL="25400" defTabSz="914400">
              <a:spcBef>
                <a:spcPts val="180"/>
              </a:spcBef>
            </a:pPr>
            <a:r>
              <a:rPr sz="1500" b="1" spc="-40" dirty="0">
                <a:solidFill>
                  <a:srgbClr val="000000"/>
                </a:solidFill>
                <a:latin typeface="Proxima Nova" panose="02000506030000020004" pitchFamily="2" charset="0"/>
                <a:cs typeface="Arial"/>
              </a:rPr>
              <a:t>MORE</a:t>
            </a:r>
            <a:endParaRPr sz="1500">
              <a:solidFill>
                <a:srgbClr val="000000"/>
              </a:solidFill>
              <a:latin typeface="Proxima Nova" panose="02000506030000020004" pitchFamily="2" charset="0"/>
              <a:cs typeface="Arial"/>
            </a:endParaRPr>
          </a:p>
        </p:txBody>
      </p:sp>
      <p:grpSp>
        <p:nvGrpSpPr>
          <p:cNvPr id="19" name="object 19"/>
          <p:cNvGrpSpPr/>
          <p:nvPr/>
        </p:nvGrpSpPr>
        <p:grpSpPr>
          <a:xfrm>
            <a:off x="13449379" y="9849494"/>
            <a:ext cx="1617980" cy="1049020"/>
            <a:chOff x="5582880" y="4924747"/>
            <a:chExt cx="808990" cy="524510"/>
          </a:xfrm>
        </p:grpSpPr>
        <p:sp>
          <p:nvSpPr>
            <p:cNvPr id="20" name="object 20"/>
            <p:cNvSpPr/>
            <p:nvPr/>
          </p:nvSpPr>
          <p:spPr>
            <a:xfrm>
              <a:off x="5582880" y="4950607"/>
              <a:ext cx="291465" cy="498475"/>
            </a:xfrm>
            <a:custGeom>
              <a:avLst/>
              <a:gdLst/>
              <a:ahLst/>
              <a:cxnLst/>
              <a:rect l="l" t="t" r="r" b="b"/>
              <a:pathLst>
                <a:path w="291464" h="498475">
                  <a:moveTo>
                    <a:pt x="259946" y="0"/>
                  </a:moveTo>
                  <a:lnTo>
                    <a:pt x="215569" y="20027"/>
                  </a:lnTo>
                  <a:lnTo>
                    <a:pt x="174723" y="44673"/>
                  </a:lnTo>
                  <a:lnTo>
                    <a:pt x="137616" y="73511"/>
                  </a:lnTo>
                  <a:lnTo>
                    <a:pt x="104456" y="106114"/>
                  </a:lnTo>
                  <a:lnTo>
                    <a:pt x="75451" y="142054"/>
                  </a:lnTo>
                  <a:lnTo>
                    <a:pt x="50807" y="180904"/>
                  </a:lnTo>
                  <a:lnTo>
                    <a:pt x="30733" y="222237"/>
                  </a:lnTo>
                  <a:lnTo>
                    <a:pt x="15435" y="265626"/>
                  </a:lnTo>
                  <a:lnTo>
                    <a:pt x="5121" y="310644"/>
                  </a:lnTo>
                  <a:lnTo>
                    <a:pt x="0" y="356864"/>
                  </a:lnTo>
                  <a:lnTo>
                    <a:pt x="277" y="403858"/>
                  </a:lnTo>
                  <a:lnTo>
                    <a:pt x="6161" y="451200"/>
                  </a:lnTo>
                  <a:lnTo>
                    <a:pt x="17859" y="498462"/>
                  </a:lnTo>
                  <a:lnTo>
                    <a:pt x="101501" y="472389"/>
                  </a:lnTo>
                  <a:lnTo>
                    <a:pt x="90485" y="424227"/>
                  </a:lnTo>
                  <a:lnTo>
                    <a:pt x="87084" y="376129"/>
                  </a:lnTo>
                  <a:lnTo>
                    <a:pt x="90940" y="328830"/>
                  </a:lnTo>
                  <a:lnTo>
                    <a:pt x="101698" y="283065"/>
                  </a:lnTo>
                  <a:lnTo>
                    <a:pt x="119000" y="239569"/>
                  </a:lnTo>
                  <a:lnTo>
                    <a:pt x="142489" y="199078"/>
                  </a:lnTo>
                  <a:lnTo>
                    <a:pt x="171808" y="162327"/>
                  </a:lnTo>
                  <a:lnTo>
                    <a:pt x="206600" y="130051"/>
                  </a:lnTo>
                  <a:lnTo>
                    <a:pt x="246508" y="102985"/>
                  </a:lnTo>
                  <a:lnTo>
                    <a:pt x="291176" y="81864"/>
                  </a:lnTo>
                  <a:lnTo>
                    <a:pt x="259946" y="0"/>
                  </a:lnTo>
                  <a:close/>
                </a:path>
              </a:pathLst>
            </a:custGeom>
            <a:solidFill>
              <a:srgbClr val="00AF5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21" name="object 21"/>
            <p:cNvSpPr/>
            <p:nvPr/>
          </p:nvSpPr>
          <p:spPr>
            <a:xfrm>
              <a:off x="5854703" y="4924747"/>
              <a:ext cx="267970" cy="104775"/>
            </a:xfrm>
            <a:custGeom>
              <a:avLst/>
              <a:gdLst/>
              <a:ahLst/>
              <a:cxnLst/>
              <a:rect l="l" t="t" r="r" b="b"/>
              <a:pathLst>
                <a:path w="267970" h="104775">
                  <a:moveTo>
                    <a:pt x="160754" y="0"/>
                  </a:moveTo>
                  <a:lnTo>
                    <a:pt x="106490" y="441"/>
                  </a:lnTo>
                  <a:lnTo>
                    <a:pt x="52658" y="8164"/>
                  </a:lnTo>
                  <a:lnTo>
                    <a:pt x="0" y="23160"/>
                  </a:lnTo>
                  <a:lnTo>
                    <a:pt x="29298" y="104644"/>
                  </a:lnTo>
                  <a:lnTo>
                    <a:pt x="81198" y="90808"/>
                  </a:lnTo>
                  <a:lnTo>
                    <a:pt x="134313" y="85905"/>
                  </a:lnTo>
                  <a:lnTo>
                    <a:pt x="187502" y="89945"/>
                  </a:lnTo>
                  <a:lnTo>
                    <a:pt x="239623" y="102942"/>
                  </a:lnTo>
                  <a:lnTo>
                    <a:pt x="267601" y="20989"/>
                  </a:lnTo>
                  <a:lnTo>
                    <a:pt x="214705" y="6846"/>
                  </a:lnTo>
                  <a:lnTo>
                    <a:pt x="160754" y="0"/>
                  </a:lnTo>
                  <a:close/>
                </a:path>
              </a:pathLst>
            </a:custGeom>
            <a:solidFill>
              <a:srgbClr val="1E9BD6"/>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22" name="object 22"/>
            <p:cNvSpPr/>
            <p:nvPr/>
          </p:nvSpPr>
          <p:spPr>
            <a:xfrm>
              <a:off x="6103652" y="4951984"/>
              <a:ext cx="288290" cy="484505"/>
            </a:xfrm>
            <a:custGeom>
              <a:avLst/>
              <a:gdLst/>
              <a:ahLst/>
              <a:cxnLst/>
              <a:rect l="l" t="t" r="r" b="b"/>
              <a:pathLst>
                <a:path w="288289" h="484504">
                  <a:moveTo>
                    <a:pt x="31127" y="0"/>
                  </a:moveTo>
                  <a:lnTo>
                    <a:pt x="0" y="79362"/>
                  </a:lnTo>
                  <a:lnTo>
                    <a:pt x="43479" y="100299"/>
                  </a:lnTo>
                  <a:lnTo>
                    <a:pt x="82449" y="126869"/>
                  </a:lnTo>
                  <a:lnTo>
                    <a:pt x="116572" y="158399"/>
                  </a:lnTo>
                  <a:lnTo>
                    <a:pt x="145510" y="194213"/>
                  </a:lnTo>
                  <a:lnTo>
                    <a:pt x="168925" y="233637"/>
                  </a:lnTo>
                  <a:lnTo>
                    <a:pt x="186480" y="275996"/>
                  </a:lnTo>
                  <a:lnTo>
                    <a:pt x="197837" y="320617"/>
                  </a:lnTo>
                  <a:lnTo>
                    <a:pt x="202657" y="366824"/>
                  </a:lnTo>
                  <a:lnTo>
                    <a:pt x="200604" y="413944"/>
                  </a:lnTo>
                  <a:lnTo>
                    <a:pt x="191338" y="461302"/>
                  </a:lnTo>
                  <a:lnTo>
                    <a:pt x="273545" y="483895"/>
                  </a:lnTo>
                  <a:lnTo>
                    <a:pt x="283402" y="437745"/>
                  </a:lnTo>
                  <a:lnTo>
                    <a:pt x="287794" y="391656"/>
                  </a:lnTo>
                  <a:lnTo>
                    <a:pt x="286915" y="346019"/>
                  </a:lnTo>
                  <a:lnTo>
                    <a:pt x="280961" y="301221"/>
                  </a:lnTo>
                  <a:lnTo>
                    <a:pt x="270125" y="257651"/>
                  </a:lnTo>
                  <a:lnTo>
                    <a:pt x="254604" y="215699"/>
                  </a:lnTo>
                  <a:lnTo>
                    <a:pt x="234592" y="175753"/>
                  </a:lnTo>
                  <a:lnTo>
                    <a:pt x="210284" y="138203"/>
                  </a:lnTo>
                  <a:lnTo>
                    <a:pt x="181875" y="103438"/>
                  </a:lnTo>
                  <a:lnTo>
                    <a:pt x="149560" y="71845"/>
                  </a:lnTo>
                  <a:lnTo>
                    <a:pt x="113534" y="43816"/>
                  </a:lnTo>
                  <a:lnTo>
                    <a:pt x="73991" y="19737"/>
                  </a:lnTo>
                  <a:lnTo>
                    <a:pt x="31127" y="0"/>
                  </a:lnTo>
                  <a:close/>
                </a:path>
              </a:pathLst>
            </a:custGeom>
            <a:solidFill>
              <a:srgbClr val="C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23" name="object 23"/>
            <p:cNvSpPr/>
            <p:nvPr/>
          </p:nvSpPr>
          <p:spPr>
            <a:xfrm>
              <a:off x="5671822" y="5046620"/>
              <a:ext cx="354330" cy="322580"/>
            </a:xfrm>
            <a:custGeom>
              <a:avLst/>
              <a:gdLst/>
              <a:ahLst/>
              <a:cxnLst/>
              <a:rect l="l" t="t" r="r" b="b"/>
              <a:pathLst>
                <a:path w="354329" h="322579">
                  <a:moveTo>
                    <a:pt x="0" y="0"/>
                  </a:moveTo>
                  <a:lnTo>
                    <a:pt x="279044" y="322186"/>
                  </a:lnTo>
                  <a:lnTo>
                    <a:pt x="354037" y="237324"/>
                  </a:lnTo>
                  <a:lnTo>
                    <a:pt x="0" y="0"/>
                  </a:lnTo>
                  <a:close/>
                </a:path>
              </a:pathLst>
            </a:custGeom>
            <a:solidFill>
              <a:srgbClr val="0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pic>
          <p:nvPicPr>
            <p:cNvPr id="24" name="object 24"/>
            <p:cNvPicPr/>
            <p:nvPr/>
          </p:nvPicPr>
          <p:blipFill>
            <a:blip r:embed="rId5" cstate="print"/>
            <a:stretch>
              <a:fillRect/>
            </a:stretch>
          </p:blipFill>
          <p:spPr>
            <a:xfrm>
              <a:off x="5920739" y="5257800"/>
              <a:ext cx="131063" cy="129539"/>
            </a:xfrm>
            <a:prstGeom prst="rect">
              <a:avLst/>
            </a:prstGeom>
          </p:spPr>
        </p:pic>
      </p:grpSp>
      <p:grpSp>
        <p:nvGrpSpPr>
          <p:cNvPr id="25" name="object 25"/>
          <p:cNvGrpSpPr/>
          <p:nvPr/>
        </p:nvGrpSpPr>
        <p:grpSpPr>
          <a:xfrm>
            <a:off x="13192411" y="3176016"/>
            <a:ext cx="2026920" cy="2026920"/>
            <a:chOff x="5454396" y="1588008"/>
            <a:chExt cx="1013460" cy="1013460"/>
          </a:xfrm>
        </p:grpSpPr>
        <p:sp>
          <p:nvSpPr>
            <p:cNvPr id="26" name="object 26"/>
            <p:cNvSpPr/>
            <p:nvPr/>
          </p:nvSpPr>
          <p:spPr>
            <a:xfrm>
              <a:off x="5454396" y="1588008"/>
              <a:ext cx="1013460" cy="1013460"/>
            </a:xfrm>
            <a:custGeom>
              <a:avLst/>
              <a:gdLst/>
              <a:ahLst/>
              <a:cxnLst/>
              <a:rect l="l" t="t" r="r" b="b"/>
              <a:pathLst>
                <a:path w="1013460" h="1013460">
                  <a:moveTo>
                    <a:pt x="506730" y="0"/>
                  </a:moveTo>
                  <a:lnTo>
                    <a:pt x="457928" y="2319"/>
                  </a:lnTo>
                  <a:lnTo>
                    <a:pt x="410440" y="9137"/>
                  </a:lnTo>
                  <a:lnTo>
                    <a:pt x="364476" y="20240"/>
                  </a:lnTo>
                  <a:lnTo>
                    <a:pt x="320249" y="35416"/>
                  </a:lnTo>
                  <a:lnTo>
                    <a:pt x="277971" y="54452"/>
                  </a:lnTo>
                  <a:lnTo>
                    <a:pt x="237856" y="77137"/>
                  </a:lnTo>
                  <a:lnTo>
                    <a:pt x="200114" y="103258"/>
                  </a:lnTo>
                  <a:lnTo>
                    <a:pt x="164959" y="132603"/>
                  </a:lnTo>
                  <a:lnTo>
                    <a:pt x="132603" y="164959"/>
                  </a:lnTo>
                  <a:lnTo>
                    <a:pt x="103258" y="200114"/>
                  </a:lnTo>
                  <a:lnTo>
                    <a:pt x="77137" y="237856"/>
                  </a:lnTo>
                  <a:lnTo>
                    <a:pt x="54452" y="277971"/>
                  </a:lnTo>
                  <a:lnTo>
                    <a:pt x="35416" y="320249"/>
                  </a:lnTo>
                  <a:lnTo>
                    <a:pt x="20240" y="364476"/>
                  </a:lnTo>
                  <a:lnTo>
                    <a:pt x="9137" y="410440"/>
                  </a:lnTo>
                  <a:lnTo>
                    <a:pt x="2319" y="457928"/>
                  </a:lnTo>
                  <a:lnTo>
                    <a:pt x="0" y="506729"/>
                  </a:lnTo>
                  <a:lnTo>
                    <a:pt x="2319" y="555531"/>
                  </a:lnTo>
                  <a:lnTo>
                    <a:pt x="9137" y="603019"/>
                  </a:lnTo>
                  <a:lnTo>
                    <a:pt x="20240" y="648983"/>
                  </a:lnTo>
                  <a:lnTo>
                    <a:pt x="35416" y="693210"/>
                  </a:lnTo>
                  <a:lnTo>
                    <a:pt x="54452" y="735488"/>
                  </a:lnTo>
                  <a:lnTo>
                    <a:pt x="77137" y="775603"/>
                  </a:lnTo>
                  <a:lnTo>
                    <a:pt x="103258" y="813345"/>
                  </a:lnTo>
                  <a:lnTo>
                    <a:pt x="132603" y="848500"/>
                  </a:lnTo>
                  <a:lnTo>
                    <a:pt x="164959" y="880856"/>
                  </a:lnTo>
                  <a:lnTo>
                    <a:pt x="200114" y="910201"/>
                  </a:lnTo>
                  <a:lnTo>
                    <a:pt x="237856" y="936322"/>
                  </a:lnTo>
                  <a:lnTo>
                    <a:pt x="277971" y="959007"/>
                  </a:lnTo>
                  <a:lnTo>
                    <a:pt x="320249" y="978043"/>
                  </a:lnTo>
                  <a:lnTo>
                    <a:pt x="364476" y="993219"/>
                  </a:lnTo>
                  <a:lnTo>
                    <a:pt x="410440" y="1004322"/>
                  </a:lnTo>
                  <a:lnTo>
                    <a:pt x="457928" y="1011140"/>
                  </a:lnTo>
                  <a:lnTo>
                    <a:pt x="506730" y="1013459"/>
                  </a:lnTo>
                  <a:lnTo>
                    <a:pt x="555531" y="1011140"/>
                  </a:lnTo>
                  <a:lnTo>
                    <a:pt x="603019" y="1004322"/>
                  </a:lnTo>
                  <a:lnTo>
                    <a:pt x="648983" y="993219"/>
                  </a:lnTo>
                  <a:lnTo>
                    <a:pt x="693210" y="978043"/>
                  </a:lnTo>
                  <a:lnTo>
                    <a:pt x="735488" y="959007"/>
                  </a:lnTo>
                  <a:lnTo>
                    <a:pt x="775603" y="936322"/>
                  </a:lnTo>
                  <a:lnTo>
                    <a:pt x="813345" y="910201"/>
                  </a:lnTo>
                  <a:lnTo>
                    <a:pt x="848500" y="880856"/>
                  </a:lnTo>
                  <a:lnTo>
                    <a:pt x="880856" y="848500"/>
                  </a:lnTo>
                  <a:lnTo>
                    <a:pt x="910201" y="813345"/>
                  </a:lnTo>
                  <a:lnTo>
                    <a:pt x="936322" y="775603"/>
                  </a:lnTo>
                  <a:lnTo>
                    <a:pt x="959007" y="735488"/>
                  </a:lnTo>
                  <a:lnTo>
                    <a:pt x="978043" y="693210"/>
                  </a:lnTo>
                  <a:lnTo>
                    <a:pt x="993219" y="648983"/>
                  </a:lnTo>
                  <a:lnTo>
                    <a:pt x="1004322" y="603019"/>
                  </a:lnTo>
                  <a:lnTo>
                    <a:pt x="1011140" y="555531"/>
                  </a:lnTo>
                  <a:lnTo>
                    <a:pt x="1013460" y="506729"/>
                  </a:lnTo>
                  <a:lnTo>
                    <a:pt x="1011140" y="457928"/>
                  </a:lnTo>
                  <a:lnTo>
                    <a:pt x="1004322" y="410440"/>
                  </a:lnTo>
                  <a:lnTo>
                    <a:pt x="993219" y="364476"/>
                  </a:lnTo>
                  <a:lnTo>
                    <a:pt x="978043" y="320249"/>
                  </a:lnTo>
                  <a:lnTo>
                    <a:pt x="959007" y="277971"/>
                  </a:lnTo>
                  <a:lnTo>
                    <a:pt x="936322" y="237856"/>
                  </a:lnTo>
                  <a:lnTo>
                    <a:pt x="910201" y="200114"/>
                  </a:lnTo>
                  <a:lnTo>
                    <a:pt x="880856" y="164959"/>
                  </a:lnTo>
                  <a:lnTo>
                    <a:pt x="848500" y="132603"/>
                  </a:lnTo>
                  <a:lnTo>
                    <a:pt x="813345" y="103258"/>
                  </a:lnTo>
                  <a:lnTo>
                    <a:pt x="775603" y="77137"/>
                  </a:lnTo>
                  <a:lnTo>
                    <a:pt x="735488" y="54452"/>
                  </a:lnTo>
                  <a:lnTo>
                    <a:pt x="693210" y="35416"/>
                  </a:lnTo>
                  <a:lnTo>
                    <a:pt x="648983" y="20240"/>
                  </a:lnTo>
                  <a:lnTo>
                    <a:pt x="603019" y="9137"/>
                  </a:lnTo>
                  <a:lnTo>
                    <a:pt x="555531" y="2319"/>
                  </a:lnTo>
                  <a:lnTo>
                    <a:pt x="506730" y="0"/>
                  </a:lnTo>
                  <a:close/>
                </a:path>
              </a:pathLst>
            </a:custGeom>
            <a:solidFill>
              <a:srgbClr val="0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27" name="object 27"/>
            <p:cNvSpPr/>
            <p:nvPr/>
          </p:nvSpPr>
          <p:spPr>
            <a:xfrm>
              <a:off x="5547360" y="1677924"/>
              <a:ext cx="829310" cy="829310"/>
            </a:xfrm>
            <a:custGeom>
              <a:avLst/>
              <a:gdLst/>
              <a:ahLst/>
              <a:cxnLst/>
              <a:rect l="l" t="t" r="r" b="b"/>
              <a:pathLst>
                <a:path w="829310" h="829310">
                  <a:moveTo>
                    <a:pt x="414528" y="0"/>
                  </a:moveTo>
                  <a:lnTo>
                    <a:pt x="366184" y="2788"/>
                  </a:lnTo>
                  <a:lnTo>
                    <a:pt x="319478" y="10947"/>
                  </a:lnTo>
                  <a:lnTo>
                    <a:pt x="274722" y="24165"/>
                  </a:lnTo>
                  <a:lnTo>
                    <a:pt x="232226" y="42132"/>
                  </a:lnTo>
                  <a:lnTo>
                    <a:pt x="192302" y="64535"/>
                  </a:lnTo>
                  <a:lnTo>
                    <a:pt x="155259" y="91065"/>
                  </a:lnTo>
                  <a:lnTo>
                    <a:pt x="121410" y="121410"/>
                  </a:lnTo>
                  <a:lnTo>
                    <a:pt x="91065" y="155259"/>
                  </a:lnTo>
                  <a:lnTo>
                    <a:pt x="64535" y="192302"/>
                  </a:lnTo>
                  <a:lnTo>
                    <a:pt x="42132" y="232226"/>
                  </a:lnTo>
                  <a:lnTo>
                    <a:pt x="24165" y="274722"/>
                  </a:lnTo>
                  <a:lnTo>
                    <a:pt x="10947" y="319478"/>
                  </a:lnTo>
                  <a:lnTo>
                    <a:pt x="2788" y="366184"/>
                  </a:lnTo>
                  <a:lnTo>
                    <a:pt x="0" y="414527"/>
                  </a:lnTo>
                  <a:lnTo>
                    <a:pt x="2788" y="462871"/>
                  </a:lnTo>
                  <a:lnTo>
                    <a:pt x="10947" y="509577"/>
                  </a:lnTo>
                  <a:lnTo>
                    <a:pt x="24165" y="554333"/>
                  </a:lnTo>
                  <a:lnTo>
                    <a:pt x="42132" y="596829"/>
                  </a:lnTo>
                  <a:lnTo>
                    <a:pt x="64535" y="636753"/>
                  </a:lnTo>
                  <a:lnTo>
                    <a:pt x="91065" y="673796"/>
                  </a:lnTo>
                  <a:lnTo>
                    <a:pt x="121410" y="707645"/>
                  </a:lnTo>
                  <a:lnTo>
                    <a:pt x="155259" y="737990"/>
                  </a:lnTo>
                  <a:lnTo>
                    <a:pt x="192302" y="764520"/>
                  </a:lnTo>
                  <a:lnTo>
                    <a:pt x="232226" y="786923"/>
                  </a:lnTo>
                  <a:lnTo>
                    <a:pt x="274722" y="804890"/>
                  </a:lnTo>
                  <a:lnTo>
                    <a:pt x="319478" y="818108"/>
                  </a:lnTo>
                  <a:lnTo>
                    <a:pt x="366184" y="826267"/>
                  </a:lnTo>
                  <a:lnTo>
                    <a:pt x="414528" y="829055"/>
                  </a:lnTo>
                  <a:lnTo>
                    <a:pt x="462871" y="826267"/>
                  </a:lnTo>
                  <a:lnTo>
                    <a:pt x="509577" y="818108"/>
                  </a:lnTo>
                  <a:lnTo>
                    <a:pt x="554333" y="804890"/>
                  </a:lnTo>
                  <a:lnTo>
                    <a:pt x="596829" y="786923"/>
                  </a:lnTo>
                  <a:lnTo>
                    <a:pt x="636753" y="764520"/>
                  </a:lnTo>
                  <a:lnTo>
                    <a:pt x="673796" y="737990"/>
                  </a:lnTo>
                  <a:lnTo>
                    <a:pt x="707645" y="707645"/>
                  </a:lnTo>
                  <a:lnTo>
                    <a:pt x="737990" y="673796"/>
                  </a:lnTo>
                  <a:lnTo>
                    <a:pt x="764520" y="636753"/>
                  </a:lnTo>
                  <a:lnTo>
                    <a:pt x="786923" y="596829"/>
                  </a:lnTo>
                  <a:lnTo>
                    <a:pt x="804890" y="554333"/>
                  </a:lnTo>
                  <a:lnTo>
                    <a:pt x="818108" y="509577"/>
                  </a:lnTo>
                  <a:lnTo>
                    <a:pt x="826267" y="462871"/>
                  </a:lnTo>
                  <a:lnTo>
                    <a:pt x="829056" y="414527"/>
                  </a:lnTo>
                  <a:lnTo>
                    <a:pt x="826267" y="366184"/>
                  </a:lnTo>
                  <a:lnTo>
                    <a:pt x="818108" y="319478"/>
                  </a:lnTo>
                  <a:lnTo>
                    <a:pt x="804890" y="274722"/>
                  </a:lnTo>
                  <a:lnTo>
                    <a:pt x="786923" y="232226"/>
                  </a:lnTo>
                  <a:lnTo>
                    <a:pt x="764520" y="192302"/>
                  </a:lnTo>
                  <a:lnTo>
                    <a:pt x="737990" y="155259"/>
                  </a:lnTo>
                  <a:lnTo>
                    <a:pt x="707645" y="121410"/>
                  </a:lnTo>
                  <a:lnTo>
                    <a:pt x="673796" y="91065"/>
                  </a:lnTo>
                  <a:lnTo>
                    <a:pt x="636753" y="64535"/>
                  </a:lnTo>
                  <a:lnTo>
                    <a:pt x="596829" y="42132"/>
                  </a:lnTo>
                  <a:lnTo>
                    <a:pt x="554333" y="24165"/>
                  </a:lnTo>
                  <a:lnTo>
                    <a:pt x="509577" y="10947"/>
                  </a:lnTo>
                  <a:lnTo>
                    <a:pt x="462871" y="2788"/>
                  </a:lnTo>
                  <a:lnTo>
                    <a:pt x="414528" y="0"/>
                  </a:lnTo>
                  <a:close/>
                </a:path>
              </a:pathLst>
            </a:custGeom>
            <a:solidFill>
              <a:srgbClr val="FFFFFF"/>
            </a:solidFill>
          </p:spPr>
          <p:txBody>
            <a:bodyPr wrap="square" lIns="0" tIns="0" rIns="0" bIns="0" rtlCol="0"/>
            <a:lstStyle/>
            <a:p>
              <a:pPr defTabSz="914400"/>
              <a:endParaRPr sz="3600">
                <a:solidFill>
                  <a:srgbClr val="000000"/>
                </a:solidFill>
                <a:latin typeface="Proxima Nova" panose="02000506030000020004" pitchFamily="2" charset="0"/>
              </a:endParaRPr>
            </a:p>
          </p:txBody>
        </p:sp>
      </p:grpSp>
      <p:sp>
        <p:nvSpPr>
          <p:cNvPr id="28" name="object 28"/>
          <p:cNvSpPr txBox="1"/>
          <p:nvPr/>
        </p:nvSpPr>
        <p:spPr>
          <a:xfrm>
            <a:off x="13464036" y="4370406"/>
            <a:ext cx="542290" cy="253916"/>
          </a:xfrm>
          <a:prstGeom prst="rect">
            <a:avLst/>
          </a:prstGeom>
        </p:spPr>
        <p:txBody>
          <a:bodyPr vert="horz" wrap="square" lIns="0" tIns="22860" rIns="0" bIns="0" rtlCol="0">
            <a:spAutoFit/>
          </a:bodyPr>
          <a:lstStyle/>
          <a:p>
            <a:pPr marL="25400" defTabSz="914400">
              <a:spcBef>
                <a:spcPts val="180"/>
              </a:spcBef>
            </a:pPr>
            <a:r>
              <a:rPr sz="1500" b="1" spc="-40" dirty="0">
                <a:solidFill>
                  <a:srgbClr val="000000"/>
                </a:solidFill>
                <a:latin typeface="Proxima Nova" panose="02000506030000020004" pitchFamily="2" charset="0"/>
                <a:cs typeface="Arial"/>
              </a:rPr>
              <a:t>LESS</a:t>
            </a:r>
            <a:endParaRPr sz="1500">
              <a:solidFill>
                <a:srgbClr val="000000"/>
              </a:solidFill>
              <a:latin typeface="Proxima Nova" panose="02000506030000020004" pitchFamily="2" charset="0"/>
              <a:cs typeface="Arial"/>
            </a:endParaRPr>
          </a:p>
        </p:txBody>
      </p:sp>
      <p:sp>
        <p:nvSpPr>
          <p:cNvPr id="29" name="object 29"/>
          <p:cNvSpPr txBox="1"/>
          <p:nvPr/>
        </p:nvSpPr>
        <p:spPr>
          <a:xfrm>
            <a:off x="14355245" y="4370407"/>
            <a:ext cx="622300" cy="253916"/>
          </a:xfrm>
          <a:prstGeom prst="rect">
            <a:avLst/>
          </a:prstGeom>
        </p:spPr>
        <p:txBody>
          <a:bodyPr vert="horz" wrap="square" lIns="0" tIns="22860" rIns="0" bIns="0" rtlCol="0">
            <a:spAutoFit/>
          </a:bodyPr>
          <a:lstStyle/>
          <a:p>
            <a:pPr marL="25400" defTabSz="914400">
              <a:spcBef>
                <a:spcPts val="180"/>
              </a:spcBef>
            </a:pPr>
            <a:r>
              <a:rPr sz="1500" b="1" spc="-40" dirty="0">
                <a:solidFill>
                  <a:srgbClr val="000000"/>
                </a:solidFill>
                <a:latin typeface="Proxima Nova" panose="02000506030000020004" pitchFamily="2" charset="0"/>
                <a:cs typeface="Arial"/>
              </a:rPr>
              <a:t>MORE</a:t>
            </a:r>
            <a:endParaRPr sz="1500">
              <a:solidFill>
                <a:srgbClr val="000000"/>
              </a:solidFill>
              <a:latin typeface="Proxima Nova" panose="02000506030000020004" pitchFamily="2" charset="0"/>
              <a:cs typeface="Arial"/>
            </a:endParaRPr>
          </a:p>
        </p:txBody>
      </p:sp>
      <p:grpSp>
        <p:nvGrpSpPr>
          <p:cNvPr id="30" name="object 30"/>
          <p:cNvGrpSpPr/>
          <p:nvPr/>
        </p:nvGrpSpPr>
        <p:grpSpPr>
          <a:xfrm>
            <a:off x="13397565" y="3375542"/>
            <a:ext cx="1617980" cy="1049020"/>
            <a:chOff x="5556973" y="1687771"/>
            <a:chExt cx="808990" cy="524510"/>
          </a:xfrm>
        </p:grpSpPr>
        <p:sp>
          <p:nvSpPr>
            <p:cNvPr id="31" name="object 31"/>
            <p:cNvSpPr/>
            <p:nvPr/>
          </p:nvSpPr>
          <p:spPr>
            <a:xfrm>
              <a:off x="5556973" y="1713631"/>
              <a:ext cx="291465" cy="498475"/>
            </a:xfrm>
            <a:custGeom>
              <a:avLst/>
              <a:gdLst/>
              <a:ahLst/>
              <a:cxnLst/>
              <a:rect l="l" t="t" r="r" b="b"/>
              <a:pathLst>
                <a:path w="291464" h="498475">
                  <a:moveTo>
                    <a:pt x="259946" y="0"/>
                  </a:moveTo>
                  <a:lnTo>
                    <a:pt x="215569" y="20027"/>
                  </a:lnTo>
                  <a:lnTo>
                    <a:pt x="174723" y="44673"/>
                  </a:lnTo>
                  <a:lnTo>
                    <a:pt x="137616" y="73511"/>
                  </a:lnTo>
                  <a:lnTo>
                    <a:pt x="104456" y="106114"/>
                  </a:lnTo>
                  <a:lnTo>
                    <a:pt x="75451" y="142054"/>
                  </a:lnTo>
                  <a:lnTo>
                    <a:pt x="50807" y="180904"/>
                  </a:lnTo>
                  <a:lnTo>
                    <a:pt x="30733" y="222237"/>
                  </a:lnTo>
                  <a:lnTo>
                    <a:pt x="15435" y="265626"/>
                  </a:lnTo>
                  <a:lnTo>
                    <a:pt x="5121" y="310644"/>
                  </a:lnTo>
                  <a:lnTo>
                    <a:pt x="0" y="356864"/>
                  </a:lnTo>
                  <a:lnTo>
                    <a:pt x="277" y="403858"/>
                  </a:lnTo>
                  <a:lnTo>
                    <a:pt x="6161" y="451200"/>
                  </a:lnTo>
                  <a:lnTo>
                    <a:pt x="17859" y="498462"/>
                  </a:lnTo>
                  <a:lnTo>
                    <a:pt x="101501" y="472389"/>
                  </a:lnTo>
                  <a:lnTo>
                    <a:pt x="90485" y="424227"/>
                  </a:lnTo>
                  <a:lnTo>
                    <a:pt x="87084" y="376129"/>
                  </a:lnTo>
                  <a:lnTo>
                    <a:pt x="90940" y="328830"/>
                  </a:lnTo>
                  <a:lnTo>
                    <a:pt x="101698" y="283065"/>
                  </a:lnTo>
                  <a:lnTo>
                    <a:pt x="119000" y="239569"/>
                  </a:lnTo>
                  <a:lnTo>
                    <a:pt x="142489" y="199078"/>
                  </a:lnTo>
                  <a:lnTo>
                    <a:pt x="171808" y="162327"/>
                  </a:lnTo>
                  <a:lnTo>
                    <a:pt x="206600" y="130051"/>
                  </a:lnTo>
                  <a:lnTo>
                    <a:pt x="246508" y="102985"/>
                  </a:lnTo>
                  <a:lnTo>
                    <a:pt x="291176" y="81864"/>
                  </a:lnTo>
                  <a:lnTo>
                    <a:pt x="259946" y="0"/>
                  </a:lnTo>
                  <a:close/>
                </a:path>
              </a:pathLst>
            </a:custGeom>
            <a:solidFill>
              <a:srgbClr val="00AF5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32" name="object 32"/>
            <p:cNvSpPr/>
            <p:nvPr/>
          </p:nvSpPr>
          <p:spPr>
            <a:xfrm>
              <a:off x="5830319" y="1687771"/>
              <a:ext cx="267970" cy="104775"/>
            </a:xfrm>
            <a:custGeom>
              <a:avLst/>
              <a:gdLst/>
              <a:ahLst/>
              <a:cxnLst/>
              <a:rect l="l" t="t" r="r" b="b"/>
              <a:pathLst>
                <a:path w="267970" h="104775">
                  <a:moveTo>
                    <a:pt x="160754" y="0"/>
                  </a:moveTo>
                  <a:lnTo>
                    <a:pt x="106490" y="441"/>
                  </a:lnTo>
                  <a:lnTo>
                    <a:pt x="52658" y="8164"/>
                  </a:lnTo>
                  <a:lnTo>
                    <a:pt x="0" y="23160"/>
                  </a:lnTo>
                  <a:lnTo>
                    <a:pt x="29298" y="104656"/>
                  </a:lnTo>
                  <a:lnTo>
                    <a:pt x="81198" y="90813"/>
                  </a:lnTo>
                  <a:lnTo>
                    <a:pt x="134313" y="85906"/>
                  </a:lnTo>
                  <a:lnTo>
                    <a:pt x="187502" y="89945"/>
                  </a:lnTo>
                  <a:lnTo>
                    <a:pt x="239623" y="102942"/>
                  </a:lnTo>
                  <a:lnTo>
                    <a:pt x="267601" y="20989"/>
                  </a:lnTo>
                  <a:lnTo>
                    <a:pt x="214705" y="6846"/>
                  </a:lnTo>
                  <a:lnTo>
                    <a:pt x="160754" y="0"/>
                  </a:lnTo>
                  <a:close/>
                </a:path>
              </a:pathLst>
            </a:custGeom>
            <a:solidFill>
              <a:srgbClr val="1E9BD6"/>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33" name="object 33"/>
            <p:cNvSpPr/>
            <p:nvPr/>
          </p:nvSpPr>
          <p:spPr>
            <a:xfrm>
              <a:off x="6077743" y="1715006"/>
              <a:ext cx="288290" cy="484505"/>
            </a:xfrm>
            <a:custGeom>
              <a:avLst/>
              <a:gdLst/>
              <a:ahLst/>
              <a:cxnLst/>
              <a:rect l="l" t="t" r="r" b="b"/>
              <a:pathLst>
                <a:path w="288289" h="484505">
                  <a:moveTo>
                    <a:pt x="31127" y="0"/>
                  </a:moveTo>
                  <a:lnTo>
                    <a:pt x="0" y="79362"/>
                  </a:lnTo>
                  <a:lnTo>
                    <a:pt x="43479" y="100299"/>
                  </a:lnTo>
                  <a:lnTo>
                    <a:pt x="82449" y="126869"/>
                  </a:lnTo>
                  <a:lnTo>
                    <a:pt x="116572" y="158399"/>
                  </a:lnTo>
                  <a:lnTo>
                    <a:pt x="145510" y="194213"/>
                  </a:lnTo>
                  <a:lnTo>
                    <a:pt x="168925" y="233637"/>
                  </a:lnTo>
                  <a:lnTo>
                    <a:pt x="186480" y="275996"/>
                  </a:lnTo>
                  <a:lnTo>
                    <a:pt x="197837" y="320617"/>
                  </a:lnTo>
                  <a:lnTo>
                    <a:pt x="202657" y="366824"/>
                  </a:lnTo>
                  <a:lnTo>
                    <a:pt x="200604" y="413944"/>
                  </a:lnTo>
                  <a:lnTo>
                    <a:pt x="191338" y="461302"/>
                  </a:lnTo>
                  <a:lnTo>
                    <a:pt x="273545" y="483895"/>
                  </a:lnTo>
                  <a:lnTo>
                    <a:pt x="283402" y="437745"/>
                  </a:lnTo>
                  <a:lnTo>
                    <a:pt x="287794" y="391656"/>
                  </a:lnTo>
                  <a:lnTo>
                    <a:pt x="286915" y="346019"/>
                  </a:lnTo>
                  <a:lnTo>
                    <a:pt x="280961" y="301221"/>
                  </a:lnTo>
                  <a:lnTo>
                    <a:pt x="270125" y="257651"/>
                  </a:lnTo>
                  <a:lnTo>
                    <a:pt x="254604" y="215699"/>
                  </a:lnTo>
                  <a:lnTo>
                    <a:pt x="234592" y="175753"/>
                  </a:lnTo>
                  <a:lnTo>
                    <a:pt x="210284" y="138203"/>
                  </a:lnTo>
                  <a:lnTo>
                    <a:pt x="181875" y="103438"/>
                  </a:lnTo>
                  <a:lnTo>
                    <a:pt x="149560" y="71845"/>
                  </a:lnTo>
                  <a:lnTo>
                    <a:pt x="113534" y="43816"/>
                  </a:lnTo>
                  <a:lnTo>
                    <a:pt x="73991" y="19737"/>
                  </a:lnTo>
                  <a:lnTo>
                    <a:pt x="31127" y="0"/>
                  </a:lnTo>
                  <a:close/>
                </a:path>
              </a:pathLst>
            </a:custGeom>
            <a:solidFill>
              <a:srgbClr val="C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34" name="object 34"/>
            <p:cNvSpPr/>
            <p:nvPr/>
          </p:nvSpPr>
          <p:spPr>
            <a:xfrm>
              <a:off x="5941608" y="1947330"/>
              <a:ext cx="417195" cy="196850"/>
            </a:xfrm>
            <a:custGeom>
              <a:avLst/>
              <a:gdLst/>
              <a:ahLst/>
              <a:cxnLst/>
              <a:rect l="l" t="t" r="r" b="b"/>
              <a:pathLst>
                <a:path w="417195" h="196850">
                  <a:moveTo>
                    <a:pt x="416585" y="0"/>
                  </a:moveTo>
                  <a:lnTo>
                    <a:pt x="0" y="90195"/>
                  </a:lnTo>
                  <a:lnTo>
                    <a:pt x="38455" y="196710"/>
                  </a:lnTo>
                  <a:lnTo>
                    <a:pt x="416585" y="0"/>
                  </a:lnTo>
                  <a:close/>
                </a:path>
              </a:pathLst>
            </a:custGeom>
            <a:solidFill>
              <a:srgbClr val="0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pic>
          <p:nvPicPr>
            <p:cNvPr id="35" name="object 35"/>
            <p:cNvPicPr/>
            <p:nvPr/>
          </p:nvPicPr>
          <p:blipFill>
            <a:blip r:embed="rId6" cstate="print"/>
            <a:stretch>
              <a:fillRect/>
            </a:stretch>
          </p:blipFill>
          <p:spPr>
            <a:xfrm>
              <a:off x="5896356" y="2020824"/>
              <a:ext cx="129539" cy="129540"/>
            </a:xfrm>
            <a:prstGeom prst="rect">
              <a:avLst/>
            </a:prstGeom>
          </p:spPr>
        </p:pic>
      </p:grpSp>
      <p:grpSp>
        <p:nvGrpSpPr>
          <p:cNvPr id="36" name="object 36"/>
          <p:cNvGrpSpPr/>
          <p:nvPr/>
        </p:nvGrpSpPr>
        <p:grpSpPr>
          <a:xfrm>
            <a:off x="13192411" y="5334000"/>
            <a:ext cx="2026920" cy="2026920"/>
            <a:chOff x="5454396" y="2667000"/>
            <a:chExt cx="1013460" cy="1013460"/>
          </a:xfrm>
        </p:grpSpPr>
        <p:sp>
          <p:nvSpPr>
            <p:cNvPr id="37" name="object 37"/>
            <p:cNvSpPr/>
            <p:nvPr/>
          </p:nvSpPr>
          <p:spPr>
            <a:xfrm>
              <a:off x="5454396" y="2667000"/>
              <a:ext cx="1013460" cy="1013460"/>
            </a:xfrm>
            <a:custGeom>
              <a:avLst/>
              <a:gdLst/>
              <a:ahLst/>
              <a:cxnLst/>
              <a:rect l="l" t="t" r="r" b="b"/>
              <a:pathLst>
                <a:path w="1013460" h="1013460">
                  <a:moveTo>
                    <a:pt x="506730" y="0"/>
                  </a:moveTo>
                  <a:lnTo>
                    <a:pt x="457928" y="2319"/>
                  </a:lnTo>
                  <a:lnTo>
                    <a:pt x="410440" y="9137"/>
                  </a:lnTo>
                  <a:lnTo>
                    <a:pt x="364476" y="20240"/>
                  </a:lnTo>
                  <a:lnTo>
                    <a:pt x="320249" y="35416"/>
                  </a:lnTo>
                  <a:lnTo>
                    <a:pt x="277971" y="54452"/>
                  </a:lnTo>
                  <a:lnTo>
                    <a:pt x="237856" y="77137"/>
                  </a:lnTo>
                  <a:lnTo>
                    <a:pt x="200114" y="103258"/>
                  </a:lnTo>
                  <a:lnTo>
                    <a:pt x="164959" y="132603"/>
                  </a:lnTo>
                  <a:lnTo>
                    <a:pt x="132603" y="164959"/>
                  </a:lnTo>
                  <a:lnTo>
                    <a:pt x="103258" y="200114"/>
                  </a:lnTo>
                  <a:lnTo>
                    <a:pt x="77137" y="237856"/>
                  </a:lnTo>
                  <a:lnTo>
                    <a:pt x="54452" y="277971"/>
                  </a:lnTo>
                  <a:lnTo>
                    <a:pt x="35416" y="320249"/>
                  </a:lnTo>
                  <a:lnTo>
                    <a:pt x="20240" y="364476"/>
                  </a:lnTo>
                  <a:lnTo>
                    <a:pt x="9137" y="410440"/>
                  </a:lnTo>
                  <a:lnTo>
                    <a:pt x="2319" y="457928"/>
                  </a:lnTo>
                  <a:lnTo>
                    <a:pt x="0" y="506729"/>
                  </a:lnTo>
                  <a:lnTo>
                    <a:pt x="2319" y="555531"/>
                  </a:lnTo>
                  <a:lnTo>
                    <a:pt x="9137" y="603019"/>
                  </a:lnTo>
                  <a:lnTo>
                    <a:pt x="20240" y="648983"/>
                  </a:lnTo>
                  <a:lnTo>
                    <a:pt x="35416" y="693210"/>
                  </a:lnTo>
                  <a:lnTo>
                    <a:pt x="54452" y="735488"/>
                  </a:lnTo>
                  <a:lnTo>
                    <a:pt x="77137" y="775603"/>
                  </a:lnTo>
                  <a:lnTo>
                    <a:pt x="103258" y="813345"/>
                  </a:lnTo>
                  <a:lnTo>
                    <a:pt x="132603" y="848500"/>
                  </a:lnTo>
                  <a:lnTo>
                    <a:pt x="164959" y="880856"/>
                  </a:lnTo>
                  <a:lnTo>
                    <a:pt x="200114" y="910201"/>
                  </a:lnTo>
                  <a:lnTo>
                    <a:pt x="237856" y="936322"/>
                  </a:lnTo>
                  <a:lnTo>
                    <a:pt x="277971" y="959007"/>
                  </a:lnTo>
                  <a:lnTo>
                    <a:pt x="320249" y="978043"/>
                  </a:lnTo>
                  <a:lnTo>
                    <a:pt x="364476" y="993219"/>
                  </a:lnTo>
                  <a:lnTo>
                    <a:pt x="410440" y="1004322"/>
                  </a:lnTo>
                  <a:lnTo>
                    <a:pt x="457928" y="1011140"/>
                  </a:lnTo>
                  <a:lnTo>
                    <a:pt x="506730" y="1013459"/>
                  </a:lnTo>
                  <a:lnTo>
                    <a:pt x="555531" y="1011140"/>
                  </a:lnTo>
                  <a:lnTo>
                    <a:pt x="603019" y="1004322"/>
                  </a:lnTo>
                  <a:lnTo>
                    <a:pt x="648983" y="993219"/>
                  </a:lnTo>
                  <a:lnTo>
                    <a:pt x="693210" y="978043"/>
                  </a:lnTo>
                  <a:lnTo>
                    <a:pt x="735488" y="959007"/>
                  </a:lnTo>
                  <a:lnTo>
                    <a:pt x="775603" y="936322"/>
                  </a:lnTo>
                  <a:lnTo>
                    <a:pt x="813345" y="910201"/>
                  </a:lnTo>
                  <a:lnTo>
                    <a:pt x="848500" y="880856"/>
                  </a:lnTo>
                  <a:lnTo>
                    <a:pt x="880856" y="848500"/>
                  </a:lnTo>
                  <a:lnTo>
                    <a:pt x="910201" y="813345"/>
                  </a:lnTo>
                  <a:lnTo>
                    <a:pt x="936322" y="775603"/>
                  </a:lnTo>
                  <a:lnTo>
                    <a:pt x="959007" y="735488"/>
                  </a:lnTo>
                  <a:lnTo>
                    <a:pt x="978043" y="693210"/>
                  </a:lnTo>
                  <a:lnTo>
                    <a:pt x="993219" y="648983"/>
                  </a:lnTo>
                  <a:lnTo>
                    <a:pt x="1004322" y="603019"/>
                  </a:lnTo>
                  <a:lnTo>
                    <a:pt x="1011140" y="555531"/>
                  </a:lnTo>
                  <a:lnTo>
                    <a:pt x="1013460" y="506729"/>
                  </a:lnTo>
                  <a:lnTo>
                    <a:pt x="1011140" y="457928"/>
                  </a:lnTo>
                  <a:lnTo>
                    <a:pt x="1004322" y="410440"/>
                  </a:lnTo>
                  <a:lnTo>
                    <a:pt x="993219" y="364476"/>
                  </a:lnTo>
                  <a:lnTo>
                    <a:pt x="978043" y="320249"/>
                  </a:lnTo>
                  <a:lnTo>
                    <a:pt x="959007" y="277971"/>
                  </a:lnTo>
                  <a:lnTo>
                    <a:pt x="936322" y="237856"/>
                  </a:lnTo>
                  <a:lnTo>
                    <a:pt x="910201" y="200114"/>
                  </a:lnTo>
                  <a:lnTo>
                    <a:pt x="880856" y="164959"/>
                  </a:lnTo>
                  <a:lnTo>
                    <a:pt x="848500" y="132603"/>
                  </a:lnTo>
                  <a:lnTo>
                    <a:pt x="813345" y="103258"/>
                  </a:lnTo>
                  <a:lnTo>
                    <a:pt x="775603" y="77137"/>
                  </a:lnTo>
                  <a:lnTo>
                    <a:pt x="735488" y="54452"/>
                  </a:lnTo>
                  <a:lnTo>
                    <a:pt x="693210" y="35416"/>
                  </a:lnTo>
                  <a:lnTo>
                    <a:pt x="648983" y="20240"/>
                  </a:lnTo>
                  <a:lnTo>
                    <a:pt x="603019" y="9137"/>
                  </a:lnTo>
                  <a:lnTo>
                    <a:pt x="555531" y="2319"/>
                  </a:lnTo>
                  <a:lnTo>
                    <a:pt x="506730" y="0"/>
                  </a:lnTo>
                  <a:close/>
                </a:path>
              </a:pathLst>
            </a:custGeom>
            <a:solidFill>
              <a:srgbClr val="0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38" name="object 38"/>
            <p:cNvSpPr/>
            <p:nvPr/>
          </p:nvSpPr>
          <p:spPr>
            <a:xfrm>
              <a:off x="5547360" y="2756915"/>
              <a:ext cx="829310" cy="829310"/>
            </a:xfrm>
            <a:custGeom>
              <a:avLst/>
              <a:gdLst/>
              <a:ahLst/>
              <a:cxnLst/>
              <a:rect l="l" t="t" r="r" b="b"/>
              <a:pathLst>
                <a:path w="829310" h="829310">
                  <a:moveTo>
                    <a:pt x="414528" y="0"/>
                  </a:moveTo>
                  <a:lnTo>
                    <a:pt x="366184" y="2788"/>
                  </a:lnTo>
                  <a:lnTo>
                    <a:pt x="319478" y="10947"/>
                  </a:lnTo>
                  <a:lnTo>
                    <a:pt x="274722" y="24165"/>
                  </a:lnTo>
                  <a:lnTo>
                    <a:pt x="232226" y="42132"/>
                  </a:lnTo>
                  <a:lnTo>
                    <a:pt x="192302" y="64535"/>
                  </a:lnTo>
                  <a:lnTo>
                    <a:pt x="155259" y="91065"/>
                  </a:lnTo>
                  <a:lnTo>
                    <a:pt x="121410" y="121410"/>
                  </a:lnTo>
                  <a:lnTo>
                    <a:pt x="91065" y="155259"/>
                  </a:lnTo>
                  <a:lnTo>
                    <a:pt x="64535" y="192302"/>
                  </a:lnTo>
                  <a:lnTo>
                    <a:pt x="42132" y="232226"/>
                  </a:lnTo>
                  <a:lnTo>
                    <a:pt x="24165" y="274722"/>
                  </a:lnTo>
                  <a:lnTo>
                    <a:pt x="10947" y="319478"/>
                  </a:lnTo>
                  <a:lnTo>
                    <a:pt x="2788" y="366184"/>
                  </a:lnTo>
                  <a:lnTo>
                    <a:pt x="0" y="414527"/>
                  </a:lnTo>
                  <a:lnTo>
                    <a:pt x="2788" y="462871"/>
                  </a:lnTo>
                  <a:lnTo>
                    <a:pt x="10947" y="509577"/>
                  </a:lnTo>
                  <a:lnTo>
                    <a:pt x="24165" y="554333"/>
                  </a:lnTo>
                  <a:lnTo>
                    <a:pt x="42132" y="596829"/>
                  </a:lnTo>
                  <a:lnTo>
                    <a:pt x="64535" y="636753"/>
                  </a:lnTo>
                  <a:lnTo>
                    <a:pt x="91065" y="673796"/>
                  </a:lnTo>
                  <a:lnTo>
                    <a:pt x="121410" y="707645"/>
                  </a:lnTo>
                  <a:lnTo>
                    <a:pt x="155259" y="737990"/>
                  </a:lnTo>
                  <a:lnTo>
                    <a:pt x="192302" y="764520"/>
                  </a:lnTo>
                  <a:lnTo>
                    <a:pt x="232226" y="786923"/>
                  </a:lnTo>
                  <a:lnTo>
                    <a:pt x="274722" y="804890"/>
                  </a:lnTo>
                  <a:lnTo>
                    <a:pt x="319478" y="818108"/>
                  </a:lnTo>
                  <a:lnTo>
                    <a:pt x="366184" y="826267"/>
                  </a:lnTo>
                  <a:lnTo>
                    <a:pt x="414528" y="829055"/>
                  </a:lnTo>
                  <a:lnTo>
                    <a:pt x="462871" y="826267"/>
                  </a:lnTo>
                  <a:lnTo>
                    <a:pt x="509577" y="818108"/>
                  </a:lnTo>
                  <a:lnTo>
                    <a:pt x="554333" y="804890"/>
                  </a:lnTo>
                  <a:lnTo>
                    <a:pt x="596829" y="786923"/>
                  </a:lnTo>
                  <a:lnTo>
                    <a:pt x="636753" y="764520"/>
                  </a:lnTo>
                  <a:lnTo>
                    <a:pt x="673796" y="737990"/>
                  </a:lnTo>
                  <a:lnTo>
                    <a:pt x="707645" y="707645"/>
                  </a:lnTo>
                  <a:lnTo>
                    <a:pt x="737990" y="673796"/>
                  </a:lnTo>
                  <a:lnTo>
                    <a:pt x="764520" y="636753"/>
                  </a:lnTo>
                  <a:lnTo>
                    <a:pt x="786923" y="596829"/>
                  </a:lnTo>
                  <a:lnTo>
                    <a:pt x="804890" y="554333"/>
                  </a:lnTo>
                  <a:lnTo>
                    <a:pt x="818108" y="509577"/>
                  </a:lnTo>
                  <a:lnTo>
                    <a:pt x="826267" y="462871"/>
                  </a:lnTo>
                  <a:lnTo>
                    <a:pt x="829056" y="414527"/>
                  </a:lnTo>
                  <a:lnTo>
                    <a:pt x="826267" y="366184"/>
                  </a:lnTo>
                  <a:lnTo>
                    <a:pt x="818108" y="319478"/>
                  </a:lnTo>
                  <a:lnTo>
                    <a:pt x="804890" y="274722"/>
                  </a:lnTo>
                  <a:lnTo>
                    <a:pt x="786923" y="232226"/>
                  </a:lnTo>
                  <a:lnTo>
                    <a:pt x="764520" y="192302"/>
                  </a:lnTo>
                  <a:lnTo>
                    <a:pt x="737990" y="155259"/>
                  </a:lnTo>
                  <a:lnTo>
                    <a:pt x="707645" y="121410"/>
                  </a:lnTo>
                  <a:lnTo>
                    <a:pt x="673796" y="91065"/>
                  </a:lnTo>
                  <a:lnTo>
                    <a:pt x="636753" y="64535"/>
                  </a:lnTo>
                  <a:lnTo>
                    <a:pt x="596829" y="42132"/>
                  </a:lnTo>
                  <a:lnTo>
                    <a:pt x="554333" y="24165"/>
                  </a:lnTo>
                  <a:lnTo>
                    <a:pt x="509577" y="10947"/>
                  </a:lnTo>
                  <a:lnTo>
                    <a:pt x="462871" y="2788"/>
                  </a:lnTo>
                  <a:lnTo>
                    <a:pt x="414528" y="0"/>
                  </a:lnTo>
                  <a:close/>
                </a:path>
              </a:pathLst>
            </a:custGeom>
            <a:solidFill>
              <a:srgbClr val="FFFFFF"/>
            </a:solidFill>
          </p:spPr>
          <p:txBody>
            <a:bodyPr wrap="square" lIns="0" tIns="0" rIns="0" bIns="0" rtlCol="0"/>
            <a:lstStyle/>
            <a:p>
              <a:pPr defTabSz="914400"/>
              <a:endParaRPr sz="3600">
                <a:solidFill>
                  <a:srgbClr val="000000"/>
                </a:solidFill>
                <a:latin typeface="Proxima Nova" panose="02000506030000020004" pitchFamily="2" charset="0"/>
              </a:endParaRPr>
            </a:p>
          </p:txBody>
        </p:sp>
      </p:grpSp>
      <p:sp>
        <p:nvSpPr>
          <p:cNvPr id="39" name="object 39"/>
          <p:cNvSpPr txBox="1"/>
          <p:nvPr/>
        </p:nvSpPr>
        <p:spPr>
          <a:xfrm>
            <a:off x="13464036" y="6527754"/>
            <a:ext cx="542290" cy="253916"/>
          </a:xfrm>
          <a:prstGeom prst="rect">
            <a:avLst/>
          </a:prstGeom>
        </p:spPr>
        <p:txBody>
          <a:bodyPr vert="horz" wrap="square" lIns="0" tIns="22860" rIns="0" bIns="0" rtlCol="0">
            <a:spAutoFit/>
          </a:bodyPr>
          <a:lstStyle/>
          <a:p>
            <a:pPr marL="25400" defTabSz="914400">
              <a:spcBef>
                <a:spcPts val="180"/>
              </a:spcBef>
            </a:pPr>
            <a:r>
              <a:rPr sz="1500" b="1" spc="-40" dirty="0">
                <a:solidFill>
                  <a:srgbClr val="000000"/>
                </a:solidFill>
                <a:latin typeface="Proxima Nova" panose="02000506030000020004" pitchFamily="2" charset="0"/>
                <a:cs typeface="Arial"/>
              </a:rPr>
              <a:t>LESS</a:t>
            </a:r>
            <a:endParaRPr sz="1500">
              <a:solidFill>
                <a:srgbClr val="000000"/>
              </a:solidFill>
              <a:latin typeface="Proxima Nova" panose="02000506030000020004" pitchFamily="2" charset="0"/>
              <a:cs typeface="Arial"/>
            </a:endParaRPr>
          </a:p>
        </p:txBody>
      </p:sp>
      <p:sp>
        <p:nvSpPr>
          <p:cNvPr id="40" name="object 40"/>
          <p:cNvSpPr txBox="1"/>
          <p:nvPr/>
        </p:nvSpPr>
        <p:spPr>
          <a:xfrm>
            <a:off x="14355245" y="6527755"/>
            <a:ext cx="622300" cy="253916"/>
          </a:xfrm>
          <a:prstGeom prst="rect">
            <a:avLst/>
          </a:prstGeom>
        </p:spPr>
        <p:txBody>
          <a:bodyPr vert="horz" wrap="square" lIns="0" tIns="22860" rIns="0" bIns="0" rtlCol="0">
            <a:spAutoFit/>
          </a:bodyPr>
          <a:lstStyle/>
          <a:p>
            <a:pPr marL="25400" defTabSz="914400">
              <a:spcBef>
                <a:spcPts val="180"/>
              </a:spcBef>
            </a:pPr>
            <a:r>
              <a:rPr sz="1500" b="1" spc="-40" dirty="0">
                <a:solidFill>
                  <a:srgbClr val="000000"/>
                </a:solidFill>
                <a:latin typeface="Proxima Nova" panose="02000506030000020004" pitchFamily="2" charset="0"/>
                <a:cs typeface="Arial"/>
              </a:rPr>
              <a:t>MORE</a:t>
            </a:r>
            <a:endParaRPr sz="1500">
              <a:solidFill>
                <a:srgbClr val="000000"/>
              </a:solidFill>
              <a:latin typeface="Proxima Nova" panose="02000506030000020004" pitchFamily="2" charset="0"/>
              <a:cs typeface="Arial"/>
            </a:endParaRPr>
          </a:p>
        </p:txBody>
      </p:sp>
      <p:grpSp>
        <p:nvGrpSpPr>
          <p:cNvPr id="41" name="object 41"/>
          <p:cNvGrpSpPr/>
          <p:nvPr/>
        </p:nvGrpSpPr>
        <p:grpSpPr>
          <a:xfrm>
            <a:off x="13397565" y="5533524"/>
            <a:ext cx="1617980" cy="1049020"/>
            <a:chOff x="5556973" y="2766762"/>
            <a:chExt cx="808990" cy="524510"/>
          </a:xfrm>
        </p:grpSpPr>
        <p:sp>
          <p:nvSpPr>
            <p:cNvPr id="42" name="object 42"/>
            <p:cNvSpPr/>
            <p:nvPr/>
          </p:nvSpPr>
          <p:spPr>
            <a:xfrm>
              <a:off x="5556973" y="2792623"/>
              <a:ext cx="291465" cy="498475"/>
            </a:xfrm>
            <a:custGeom>
              <a:avLst/>
              <a:gdLst/>
              <a:ahLst/>
              <a:cxnLst/>
              <a:rect l="l" t="t" r="r" b="b"/>
              <a:pathLst>
                <a:path w="291464" h="498475">
                  <a:moveTo>
                    <a:pt x="259946" y="0"/>
                  </a:moveTo>
                  <a:lnTo>
                    <a:pt x="215569" y="20027"/>
                  </a:lnTo>
                  <a:lnTo>
                    <a:pt x="174723" y="44673"/>
                  </a:lnTo>
                  <a:lnTo>
                    <a:pt x="137616" y="73511"/>
                  </a:lnTo>
                  <a:lnTo>
                    <a:pt x="104456" y="106114"/>
                  </a:lnTo>
                  <a:lnTo>
                    <a:pt x="75451" y="142054"/>
                  </a:lnTo>
                  <a:lnTo>
                    <a:pt x="50807" y="180904"/>
                  </a:lnTo>
                  <a:lnTo>
                    <a:pt x="30733" y="222237"/>
                  </a:lnTo>
                  <a:lnTo>
                    <a:pt x="15435" y="265626"/>
                  </a:lnTo>
                  <a:lnTo>
                    <a:pt x="5121" y="310644"/>
                  </a:lnTo>
                  <a:lnTo>
                    <a:pt x="0" y="356864"/>
                  </a:lnTo>
                  <a:lnTo>
                    <a:pt x="277" y="403858"/>
                  </a:lnTo>
                  <a:lnTo>
                    <a:pt x="6161" y="451200"/>
                  </a:lnTo>
                  <a:lnTo>
                    <a:pt x="17859" y="498462"/>
                  </a:lnTo>
                  <a:lnTo>
                    <a:pt x="101501" y="472389"/>
                  </a:lnTo>
                  <a:lnTo>
                    <a:pt x="90485" y="424227"/>
                  </a:lnTo>
                  <a:lnTo>
                    <a:pt x="87084" y="376129"/>
                  </a:lnTo>
                  <a:lnTo>
                    <a:pt x="90940" y="328830"/>
                  </a:lnTo>
                  <a:lnTo>
                    <a:pt x="101698" y="283065"/>
                  </a:lnTo>
                  <a:lnTo>
                    <a:pt x="119000" y="239569"/>
                  </a:lnTo>
                  <a:lnTo>
                    <a:pt x="142489" y="199078"/>
                  </a:lnTo>
                  <a:lnTo>
                    <a:pt x="171808" y="162327"/>
                  </a:lnTo>
                  <a:lnTo>
                    <a:pt x="206600" y="130051"/>
                  </a:lnTo>
                  <a:lnTo>
                    <a:pt x="246508" y="102985"/>
                  </a:lnTo>
                  <a:lnTo>
                    <a:pt x="291176" y="81864"/>
                  </a:lnTo>
                  <a:lnTo>
                    <a:pt x="259946" y="0"/>
                  </a:lnTo>
                  <a:close/>
                </a:path>
              </a:pathLst>
            </a:custGeom>
            <a:solidFill>
              <a:srgbClr val="00AF5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43" name="object 43"/>
            <p:cNvSpPr/>
            <p:nvPr/>
          </p:nvSpPr>
          <p:spPr>
            <a:xfrm>
              <a:off x="5830319" y="2766762"/>
              <a:ext cx="267970" cy="104775"/>
            </a:xfrm>
            <a:custGeom>
              <a:avLst/>
              <a:gdLst/>
              <a:ahLst/>
              <a:cxnLst/>
              <a:rect l="l" t="t" r="r" b="b"/>
              <a:pathLst>
                <a:path w="267970" h="104775">
                  <a:moveTo>
                    <a:pt x="160754" y="0"/>
                  </a:moveTo>
                  <a:lnTo>
                    <a:pt x="106490" y="441"/>
                  </a:lnTo>
                  <a:lnTo>
                    <a:pt x="52658" y="8164"/>
                  </a:lnTo>
                  <a:lnTo>
                    <a:pt x="0" y="23160"/>
                  </a:lnTo>
                  <a:lnTo>
                    <a:pt x="29298" y="104656"/>
                  </a:lnTo>
                  <a:lnTo>
                    <a:pt x="81198" y="90813"/>
                  </a:lnTo>
                  <a:lnTo>
                    <a:pt x="134313" y="85906"/>
                  </a:lnTo>
                  <a:lnTo>
                    <a:pt x="187502" y="89945"/>
                  </a:lnTo>
                  <a:lnTo>
                    <a:pt x="239623" y="102942"/>
                  </a:lnTo>
                  <a:lnTo>
                    <a:pt x="267601" y="20989"/>
                  </a:lnTo>
                  <a:lnTo>
                    <a:pt x="214705" y="6846"/>
                  </a:lnTo>
                  <a:lnTo>
                    <a:pt x="160754" y="0"/>
                  </a:lnTo>
                  <a:close/>
                </a:path>
              </a:pathLst>
            </a:custGeom>
            <a:solidFill>
              <a:srgbClr val="1E9BD6"/>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44" name="object 44"/>
            <p:cNvSpPr/>
            <p:nvPr/>
          </p:nvSpPr>
          <p:spPr>
            <a:xfrm>
              <a:off x="6077743" y="2793998"/>
              <a:ext cx="288290" cy="484505"/>
            </a:xfrm>
            <a:custGeom>
              <a:avLst/>
              <a:gdLst/>
              <a:ahLst/>
              <a:cxnLst/>
              <a:rect l="l" t="t" r="r" b="b"/>
              <a:pathLst>
                <a:path w="288289" h="484504">
                  <a:moveTo>
                    <a:pt x="31127" y="0"/>
                  </a:moveTo>
                  <a:lnTo>
                    <a:pt x="0" y="79362"/>
                  </a:lnTo>
                  <a:lnTo>
                    <a:pt x="43479" y="100299"/>
                  </a:lnTo>
                  <a:lnTo>
                    <a:pt x="82449" y="126869"/>
                  </a:lnTo>
                  <a:lnTo>
                    <a:pt x="116572" y="158399"/>
                  </a:lnTo>
                  <a:lnTo>
                    <a:pt x="145510" y="194213"/>
                  </a:lnTo>
                  <a:lnTo>
                    <a:pt x="168925" y="233637"/>
                  </a:lnTo>
                  <a:lnTo>
                    <a:pt x="186480" y="275996"/>
                  </a:lnTo>
                  <a:lnTo>
                    <a:pt x="197837" y="320617"/>
                  </a:lnTo>
                  <a:lnTo>
                    <a:pt x="202657" y="366824"/>
                  </a:lnTo>
                  <a:lnTo>
                    <a:pt x="200604" y="413944"/>
                  </a:lnTo>
                  <a:lnTo>
                    <a:pt x="191338" y="461302"/>
                  </a:lnTo>
                  <a:lnTo>
                    <a:pt x="273545" y="483895"/>
                  </a:lnTo>
                  <a:lnTo>
                    <a:pt x="283402" y="437745"/>
                  </a:lnTo>
                  <a:lnTo>
                    <a:pt x="287794" y="391656"/>
                  </a:lnTo>
                  <a:lnTo>
                    <a:pt x="286915" y="346019"/>
                  </a:lnTo>
                  <a:lnTo>
                    <a:pt x="280961" y="301221"/>
                  </a:lnTo>
                  <a:lnTo>
                    <a:pt x="270125" y="257651"/>
                  </a:lnTo>
                  <a:lnTo>
                    <a:pt x="254604" y="215699"/>
                  </a:lnTo>
                  <a:lnTo>
                    <a:pt x="234592" y="175753"/>
                  </a:lnTo>
                  <a:lnTo>
                    <a:pt x="210284" y="138203"/>
                  </a:lnTo>
                  <a:lnTo>
                    <a:pt x="181875" y="103438"/>
                  </a:lnTo>
                  <a:lnTo>
                    <a:pt x="149560" y="71845"/>
                  </a:lnTo>
                  <a:lnTo>
                    <a:pt x="113534" y="43816"/>
                  </a:lnTo>
                  <a:lnTo>
                    <a:pt x="73991" y="19737"/>
                  </a:lnTo>
                  <a:lnTo>
                    <a:pt x="31127" y="0"/>
                  </a:lnTo>
                  <a:close/>
                </a:path>
              </a:pathLst>
            </a:custGeom>
            <a:solidFill>
              <a:srgbClr val="C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45" name="object 45"/>
            <p:cNvSpPr/>
            <p:nvPr/>
          </p:nvSpPr>
          <p:spPr>
            <a:xfrm>
              <a:off x="5941608" y="3026003"/>
              <a:ext cx="417195" cy="196850"/>
            </a:xfrm>
            <a:custGeom>
              <a:avLst/>
              <a:gdLst/>
              <a:ahLst/>
              <a:cxnLst/>
              <a:rect l="l" t="t" r="r" b="b"/>
              <a:pathLst>
                <a:path w="417195" h="196850">
                  <a:moveTo>
                    <a:pt x="416585" y="0"/>
                  </a:moveTo>
                  <a:lnTo>
                    <a:pt x="0" y="90195"/>
                  </a:lnTo>
                  <a:lnTo>
                    <a:pt x="38455" y="196710"/>
                  </a:lnTo>
                  <a:lnTo>
                    <a:pt x="416585" y="0"/>
                  </a:lnTo>
                  <a:close/>
                </a:path>
              </a:pathLst>
            </a:custGeom>
            <a:solidFill>
              <a:srgbClr val="0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pic>
          <p:nvPicPr>
            <p:cNvPr id="46" name="object 46"/>
            <p:cNvPicPr/>
            <p:nvPr/>
          </p:nvPicPr>
          <p:blipFill>
            <a:blip r:embed="rId7" cstate="print"/>
            <a:stretch>
              <a:fillRect/>
            </a:stretch>
          </p:blipFill>
          <p:spPr>
            <a:xfrm>
              <a:off x="5896356" y="3099816"/>
              <a:ext cx="129539" cy="129540"/>
            </a:xfrm>
            <a:prstGeom prst="rect">
              <a:avLst/>
            </a:prstGeom>
          </p:spPr>
        </p:pic>
      </p:grpSp>
      <p:grpSp>
        <p:nvGrpSpPr>
          <p:cNvPr id="47" name="object 47"/>
          <p:cNvGrpSpPr/>
          <p:nvPr/>
        </p:nvGrpSpPr>
        <p:grpSpPr>
          <a:xfrm>
            <a:off x="13192411" y="7491982"/>
            <a:ext cx="2026920" cy="2024380"/>
            <a:chOff x="5454396" y="3745991"/>
            <a:chExt cx="1013460" cy="1012190"/>
          </a:xfrm>
        </p:grpSpPr>
        <p:sp>
          <p:nvSpPr>
            <p:cNvPr id="48" name="object 48"/>
            <p:cNvSpPr/>
            <p:nvPr/>
          </p:nvSpPr>
          <p:spPr>
            <a:xfrm>
              <a:off x="5454396" y="3745991"/>
              <a:ext cx="1013460" cy="1012190"/>
            </a:xfrm>
            <a:custGeom>
              <a:avLst/>
              <a:gdLst/>
              <a:ahLst/>
              <a:cxnLst/>
              <a:rect l="l" t="t" r="r" b="b"/>
              <a:pathLst>
                <a:path w="1013460" h="1012189">
                  <a:moveTo>
                    <a:pt x="506730" y="0"/>
                  </a:moveTo>
                  <a:lnTo>
                    <a:pt x="457928" y="2316"/>
                  </a:lnTo>
                  <a:lnTo>
                    <a:pt x="410440" y="9123"/>
                  </a:lnTo>
                  <a:lnTo>
                    <a:pt x="364476" y="20209"/>
                  </a:lnTo>
                  <a:lnTo>
                    <a:pt x="320249" y="35362"/>
                  </a:lnTo>
                  <a:lnTo>
                    <a:pt x="277971" y="54370"/>
                  </a:lnTo>
                  <a:lnTo>
                    <a:pt x="237856" y="77021"/>
                  </a:lnTo>
                  <a:lnTo>
                    <a:pt x="200114" y="103103"/>
                  </a:lnTo>
                  <a:lnTo>
                    <a:pt x="164959" y="132403"/>
                  </a:lnTo>
                  <a:lnTo>
                    <a:pt x="132603" y="164710"/>
                  </a:lnTo>
                  <a:lnTo>
                    <a:pt x="103258" y="199812"/>
                  </a:lnTo>
                  <a:lnTo>
                    <a:pt x="77137" y="237497"/>
                  </a:lnTo>
                  <a:lnTo>
                    <a:pt x="54452" y="277552"/>
                  </a:lnTo>
                  <a:lnTo>
                    <a:pt x="35416" y="319766"/>
                  </a:lnTo>
                  <a:lnTo>
                    <a:pt x="20240" y="363927"/>
                  </a:lnTo>
                  <a:lnTo>
                    <a:pt x="9137" y="409822"/>
                  </a:lnTo>
                  <a:lnTo>
                    <a:pt x="2319" y="457239"/>
                  </a:lnTo>
                  <a:lnTo>
                    <a:pt x="0" y="505967"/>
                  </a:lnTo>
                  <a:lnTo>
                    <a:pt x="2319" y="554696"/>
                  </a:lnTo>
                  <a:lnTo>
                    <a:pt x="9137" y="602113"/>
                  </a:lnTo>
                  <a:lnTo>
                    <a:pt x="20240" y="648008"/>
                  </a:lnTo>
                  <a:lnTo>
                    <a:pt x="35416" y="692169"/>
                  </a:lnTo>
                  <a:lnTo>
                    <a:pt x="54452" y="734383"/>
                  </a:lnTo>
                  <a:lnTo>
                    <a:pt x="77137" y="774438"/>
                  </a:lnTo>
                  <a:lnTo>
                    <a:pt x="103258" y="812123"/>
                  </a:lnTo>
                  <a:lnTo>
                    <a:pt x="132603" y="847225"/>
                  </a:lnTo>
                  <a:lnTo>
                    <a:pt x="164959" y="879532"/>
                  </a:lnTo>
                  <a:lnTo>
                    <a:pt x="200114" y="908832"/>
                  </a:lnTo>
                  <a:lnTo>
                    <a:pt x="237856" y="934914"/>
                  </a:lnTo>
                  <a:lnTo>
                    <a:pt x="277971" y="957565"/>
                  </a:lnTo>
                  <a:lnTo>
                    <a:pt x="320249" y="976573"/>
                  </a:lnTo>
                  <a:lnTo>
                    <a:pt x="364476" y="991726"/>
                  </a:lnTo>
                  <a:lnTo>
                    <a:pt x="410440" y="1002812"/>
                  </a:lnTo>
                  <a:lnTo>
                    <a:pt x="457928" y="1009619"/>
                  </a:lnTo>
                  <a:lnTo>
                    <a:pt x="506730" y="1011935"/>
                  </a:lnTo>
                  <a:lnTo>
                    <a:pt x="555531" y="1009619"/>
                  </a:lnTo>
                  <a:lnTo>
                    <a:pt x="603019" y="1002812"/>
                  </a:lnTo>
                  <a:lnTo>
                    <a:pt x="648983" y="991726"/>
                  </a:lnTo>
                  <a:lnTo>
                    <a:pt x="693210" y="976573"/>
                  </a:lnTo>
                  <a:lnTo>
                    <a:pt x="735488" y="957565"/>
                  </a:lnTo>
                  <a:lnTo>
                    <a:pt x="775603" y="934914"/>
                  </a:lnTo>
                  <a:lnTo>
                    <a:pt x="813345" y="908832"/>
                  </a:lnTo>
                  <a:lnTo>
                    <a:pt x="848500" y="879532"/>
                  </a:lnTo>
                  <a:lnTo>
                    <a:pt x="880856" y="847225"/>
                  </a:lnTo>
                  <a:lnTo>
                    <a:pt x="910201" y="812123"/>
                  </a:lnTo>
                  <a:lnTo>
                    <a:pt x="936322" y="774438"/>
                  </a:lnTo>
                  <a:lnTo>
                    <a:pt x="959007" y="734383"/>
                  </a:lnTo>
                  <a:lnTo>
                    <a:pt x="978043" y="692169"/>
                  </a:lnTo>
                  <a:lnTo>
                    <a:pt x="993219" y="648008"/>
                  </a:lnTo>
                  <a:lnTo>
                    <a:pt x="1004322" y="602113"/>
                  </a:lnTo>
                  <a:lnTo>
                    <a:pt x="1011140" y="554696"/>
                  </a:lnTo>
                  <a:lnTo>
                    <a:pt x="1013460" y="505967"/>
                  </a:lnTo>
                  <a:lnTo>
                    <a:pt x="1011140" y="457239"/>
                  </a:lnTo>
                  <a:lnTo>
                    <a:pt x="1004322" y="409822"/>
                  </a:lnTo>
                  <a:lnTo>
                    <a:pt x="993219" y="363927"/>
                  </a:lnTo>
                  <a:lnTo>
                    <a:pt x="978043" y="319766"/>
                  </a:lnTo>
                  <a:lnTo>
                    <a:pt x="959007" y="277552"/>
                  </a:lnTo>
                  <a:lnTo>
                    <a:pt x="936322" y="237497"/>
                  </a:lnTo>
                  <a:lnTo>
                    <a:pt x="910201" y="199812"/>
                  </a:lnTo>
                  <a:lnTo>
                    <a:pt x="880856" y="164710"/>
                  </a:lnTo>
                  <a:lnTo>
                    <a:pt x="848500" y="132403"/>
                  </a:lnTo>
                  <a:lnTo>
                    <a:pt x="813345" y="103103"/>
                  </a:lnTo>
                  <a:lnTo>
                    <a:pt x="775603" y="77021"/>
                  </a:lnTo>
                  <a:lnTo>
                    <a:pt x="735488" y="54370"/>
                  </a:lnTo>
                  <a:lnTo>
                    <a:pt x="693210" y="35362"/>
                  </a:lnTo>
                  <a:lnTo>
                    <a:pt x="648983" y="20209"/>
                  </a:lnTo>
                  <a:lnTo>
                    <a:pt x="603019" y="9123"/>
                  </a:lnTo>
                  <a:lnTo>
                    <a:pt x="555531" y="2316"/>
                  </a:lnTo>
                  <a:lnTo>
                    <a:pt x="506730" y="0"/>
                  </a:lnTo>
                  <a:close/>
                </a:path>
              </a:pathLst>
            </a:custGeom>
            <a:solidFill>
              <a:srgbClr val="0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49" name="object 49"/>
            <p:cNvSpPr/>
            <p:nvPr/>
          </p:nvSpPr>
          <p:spPr>
            <a:xfrm>
              <a:off x="5545836" y="3834383"/>
              <a:ext cx="830580" cy="830580"/>
            </a:xfrm>
            <a:custGeom>
              <a:avLst/>
              <a:gdLst/>
              <a:ahLst/>
              <a:cxnLst/>
              <a:rect l="l" t="t" r="r" b="b"/>
              <a:pathLst>
                <a:path w="830579" h="830579">
                  <a:moveTo>
                    <a:pt x="415290" y="0"/>
                  </a:moveTo>
                  <a:lnTo>
                    <a:pt x="366857" y="2793"/>
                  </a:lnTo>
                  <a:lnTo>
                    <a:pt x="320066" y="10967"/>
                  </a:lnTo>
                  <a:lnTo>
                    <a:pt x="275228" y="24210"/>
                  </a:lnTo>
                  <a:lnTo>
                    <a:pt x="232654" y="42209"/>
                  </a:lnTo>
                  <a:lnTo>
                    <a:pt x="192656" y="64654"/>
                  </a:lnTo>
                  <a:lnTo>
                    <a:pt x="155545" y="91233"/>
                  </a:lnTo>
                  <a:lnTo>
                    <a:pt x="121634" y="121634"/>
                  </a:lnTo>
                  <a:lnTo>
                    <a:pt x="91233" y="155545"/>
                  </a:lnTo>
                  <a:lnTo>
                    <a:pt x="64654" y="192656"/>
                  </a:lnTo>
                  <a:lnTo>
                    <a:pt x="42209" y="232654"/>
                  </a:lnTo>
                  <a:lnTo>
                    <a:pt x="24210" y="275228"/>
                  </a:lnTo>
                  <a:lnTo>
                    <a:pt x="10967" y="320066"/>
                  </a:lnTo>
                  <a:lnTo>
                    <a:pt x="2793" y="366857"/>
                  </a:lnTo>
                  <a:lnTo>
                    <a:pt x="0" y="415289"/>
                  </a:lnTo>
                  <a:lnTo>
                    <a:pt x="2793" y="463722"/>
                  </a:lnTo>
                  <a:lnTo>
                    <a:pt x="10967" y="510513"/>
                  </a:lnTo>
                  <a:lnTo>
                    <a:pt x="24210" y="555351"/>
                  </a:lnTo>
                  <a:lnTo>
                    <a:pt x="42209" y="597925"/>
                  </a:lnTo>
                  <a:lnTo>
                    <a:pt x="64654" y="637923"/>
                  </a:lnTo>
                  <a:lnTo>
                    <a:pt x="91233" y="675034"/>
                  </a:lnTo>
                  <a:lnTo>
                    <a:pt x="121634" y="708945"/>
                  </a:lnTo>
                  <a:lnTo>
                    <a:pt x="155545" y="739346"/>
                  </a:lnTo>
                  <a:lnTo>
                    <a:pt x="192656" y="765925"/>
                  </a:lnTo>
                  <a:lnTo>
                    <a:pt x="232654" y="788370"/>
                  </a:lnTo>
                  <a:lnTo>
                    <a:pt x="275228" y="806369"/>
                  </a:lnTo>
                  <a:lnTo>
                    <a:pt x="320066" y="819612"/>
                  </a:lnTo>
                  <a:lnTo>
                    <a:pt x="366857" y="827786"/>
                  </a:lnTo>
                  <a:lnTo>
                    <a:pt x="415290" y="830579"/>
                  </a:lnTo>
                  <a:lnTo>
                    <a:pt x="463722" y="827786"/>
                  </a:lnTo>
                  <a:lnTo>
                    <a:pt x="510513" y="819612"/>
                  </a:lnTo>
                  <a:lnTo>
                    <a:pt x="555351" y="806369"/>
                  </a:lnTo>
                  <a:lnTo>
                    <a:pt x="597925" y="788370"/>
                  </a:lnTo>
                  <a:lnTo>
                    <a:pt x="637923" y="765925"/>
                  </a:lnTo>
                  <a:lnTo>
                    <a:pt x="675034" y="739346"/>
                  </a:lnTo>
                  <a:lnTo>
                    <a:pt x="708945" y="708945"/>
                  </a:lnTo>
                  <a:lnTo>
                    <a:pt x="739346" y="675034"/>
                  </a:lnTo>
                  <a:lnTo>
                    <a:pt x="765925" y="637923"/>
                  </a:lnTo>
                  <a:lnTo>
                    <a:pt x="788370" y="597925"/>
                  </a:lnTo>
                  <a:lnTo>
                    <a:pt x="806369" y="555351"/>
                  </a:lnTo>
                  <a:lnTo>
                    <a:pt x="819612" y="510513"/>
                  </a:lnTo>
                  <a:lnTo>
                    <a:pt x="827786" y="463722"/>
                  </a:lnTo>
                  <a:lnTo>
                    <a:pt x="830580" y="415289"/>
                  </a:lnTo>
                  <a:lnTo>
                    <a:pt x="827786" y="366857"/>
                  </a:lnTo>
                  <a:lnTo>
                    <a:pt x="819612" y="320066"/>
                  </a:lnTo>
                  <a:lnTo>
                    <a:pt x="806369" y="275228"/>
                  </a:lnTo>
                  <a:lnTo>
                    <a:pt x="788370" y="232654"/>
                  </a:lnTo>
                  <a:lnTo>
                    <a:pt x="765925" y="192656"/>
                  </a:lnTo>
                  <a:lnTo>
                    <a:pt x="739346" y="155545"/>
                  </a:lnTo>
                  <a:lnTo>
                    <a:pt x="708945" y="121634"/>
                  </a:lnTo>
                  <a:lnTo>
                    <a:pt x="675034" y="91233"/>
                  </a:lnTo>
                  <a:lnTo>
                    <a:pt x="637923" y="64654"/>
                  </a:lnTo>
                  <a:lnTo>
                    <a:pt x="597925" y="42209"/>
                  </a:lnTo>
                  <a:lnTo>
                    <a:pt x="555351" y="24210"/>
                  </a:lnTo>
                  <a:lnTo>
                    <a:pt x="510513" y="10967"/>
                  </a:lnTo>
                  <a:lnTo>
                    <a:pt x="463722" y="2793"/>
                  </a:lnTo>
                  <a:lnTo>
                    <a:pt x="415290" y="0"/>
                  </a:lnTo>
                  <a:close/>
                </a:path>
              </a:pathLst>
            </a:custGeom>
            <a:solidFill>
              <a:srgbClr val="FFFFFF"/>
            </a:solidFill>
          </p:spPr>
          <p:txBody>
            <a:bodyPr wrap="square" lIns="0" tIns="0" rIns="0" bIns="0" rtlCol="0"/>
            <a:lstStyle/>
            <a:p>
              <a:pPr defTabSz="914400"/>
              <a:endParaRPr sz="3600">
                <a:solidFill>
                  <a:srgbClr val="000000"/>
                </a:solidFill>
                <a:latin typeface="Proxima Nova" panose="02000506030000020004" pitchFamily="2" charset="0"/>
              </a:endParaRPr>
            </a:p>
          </p:txBody>
        </p:sp>
      </p:grpSp>
      <p:sp>
        <p:nvSpPr>
          <p:cNvPr id="50" name="object 50"/>
          <p:cNvSpPr txBox="1"/>
          <p:nvPr/>
        </p:nvSpPr>
        <p:spPr>
          <a:xfrm>
            <a:off x="13463188" y="8685100"/>
            <a:ext cx="542290" cy="253916"/>
          </a:xfrm>
          <a:prstGeom prst="rect">
            <a:avLst/>
          </a:prstGeom>
        </p:spPr>
        <p:txBody>
          <a:bodyPr vert="horz" wrap="square" lIns="0" tIns="22860" rIns="0" bIns="0" rtlCol="0">
            <a:spAutoFit/>
          </a:bodyPr>
          <a:lstStyle/>
          <a:p>
            <a:pPr marL="25400" defTabSz="914400">
              <a:spcBef>
                <a:spcPts val="180"/>
              </a:spcBef>
            </a:pPr>
            <a:r>
              <a:rPr sz="1500" b="1" spc="-40" dirty="0">
                <a:solidFill>
                  <a:srgbClr val="000000"/>
                </a:solidFill>
                <a:latin typeface="Proxima Nova" panose="02000506030000020004" pitchFamily="2" charset="0"/>
                <a:cs typeface="Arial"/>
              </a:rPr>
              <a:t>LESS</a:t>
            </a:r>
            <a:endParaRPr sz="1500">
              <a:solidFill>
                <a:srgbClr val="000000"/>
              </a:solidFill>
              <a:latin typeface="Proxima Nova" panose="02000506030000020004" pitchFamily="2" charset="0"/>
              <a:cs typeface="Arial"/>
            </a:endParaRPr>
          </a:p>
        </p:txBody>
      </p:sp>
      <p:sp>
        <p:nvSpPr>
          <p:cNvPr id="51" name="object 51"/>
          <p:cNvSpPr txBox="1"/>
          <p:nvPr/>
        </p:nvSpPr>
        <p:spPr>
          <a:xfrm>
            <a:off x="14354397" y="8685101"/>
            <a:ext cx="622300" cy="253916"/>
          </a:xfrm>
          <a:prstGeom prst="rect">
            <a:avLst/>
          </a:prstGeom>
        </p:spPr>
        <p:txBody>
          <a:bodyPr vert="horz" wrap="square" lIns="0" tIns="22860" rIns="0" bIns="0" rtlCol="0">
            <a:spAutoFit/>
          </a:bodyPr>
          <a:lstStyle/>
          <a:p>
            <a:pPr marL="25400" defTabSz="914400">
              <a:spcBef>
                <a:spcPts val="180"/>
              </a:spcBef>
            </a:pPr>
            <a:r>
              <a:rPr sz="1500" b="1" spc="-40" dirty="0">
                <a:solidFill>
                  <a:srgbClr val="000000"/>
                </a:solidFill>
                <a:latin typeface="Proxima Nova" panose="02000506030000020004" pitchFamily="2" charset="0"/>
                <a:cs typeface="Arial"/>
              </a:rPr>
              <a:t>MORE</a:t>
            </a:r>
            <a:endParaRPr sz="1500">
              <a:solidFill>
                <a:srgbClr val="000000"/>
              </a:solidFill>
              <a:latin typeface="Proxima Nova" panose="02000506030000020004" pitchFamily="2" charset="0"/>
              <a:cs typeface="Arial"/>
            </a:endParaRPr>
          </a:p>
        </p:txBody>
      </p:sp>
      <p:grpSp>
        <p:nvGrpSpPr>
          <p:cNvPr id="52" name="object 52"/>
          <p:cNvGrpSpPr/>
          <p:nvPr/>
        </p:nvGrpSpPr>
        <p:grpSpPr>
          <a:xfrm>
            <a:off x="13397565" y="7691502"/>
            <a:ext cx="1617980" cy="1049020"/>
            <a:chOff x="5556973" y="3845751"/>
            <a:chExt cx="808990" cy="524510"/>
          </a:xfrm>
        </p:grpSpPr>
        <p:sp>
          <p:nvSpPr>
            <p:cNvPr id="53" name="object 53"/>
            <p:cNvSpPr/>
            <p:nvPr/>
          </p:nvSpPr>
          <p:spPr>
            <a:xfrm>
              <a:off x="5556973" y="3871615"/>
              <a:ext cx="291465" cy="498475"/>
            </a:xfrm>
            <a:custGeom>
              <a:avLst/>
              <a:gdLst/>
              <a:ahLst/>
              <a:cxnLst/>
              <a:rect l="l" t="t" r="r" b="b"/>
              <a:pathLst>
                <a:path w="291464" h="498475">
                  <a:moveTo>
                    <a:pt x="259946" y="0"/>
                  </a:moveTo>
                  <a:lnTo>
                    <a:pt x="215569" y="20027"/>
                  </a:lnTo>
                  <a:lnTo>
                    <a:pt x="174723" y="44673"/>
                  </a:lnTo>
                  <a:lnTo>
                    <a:pt x="137616" y="73511"/>
                  </a:lnTo>
                  <a:lnTo>
                    <a:pt x="104456" y="106114"/>
                  </a:lnTo>
                  <a:lnTo>
                    <a:pt x="75451" y="142054"/>
                  </a:lnTo>
                  <a:lnTo>
                    <a:pt x="50807" y="180904"/>
                  </a:lnTo>
                  <a:lnTo>
                    <a:pt x="30733" y="222237"/>
                  </a:lnTo>
                  <a:lnTo>
                    <a:pt x="15435" y="265626"/>
                  </a:lnTo>
                  <a:lnTo>
                    <a:pt x="5121" y="310644"/>
                  </a:lnTo>
                  <a:lnTo>
                    <a:pt x="0" y="356864"/>
                  </a:lnTo>
                  <a:lnTo>
                    <a:pt x="277" y="403858"/>
                  </a:lnTo>
                  <a:lnTo>
                    <a:pt x="6161" y="451200"/>
                  </a:lnTo>
                  <a:lnTo>
                    <a:pt x="17859" y="498462"/>
                  </a:lnTo>
                  <a:lnTo>
                    <a:pt x="101501" y="472389"/>
                  </a:lnTo>
                  <a:lnTo>
                    <a:pt x="90485" y="424227"/>
                  </a:lnTo>
                  <a:lnTo>
                    <a:pt x="87084" y="376129"/>
                  </a:lnTo>
                  <a:lnTo>
                    <a:pt x="90940" y="328830"/>
                  </a:lnTo>
                  <a:lnTo>
                    <a:pt x="101698" y="283065"/>
                  </a:lnTo>
                  <a:lnTo>
                    <a:pt x="119000" y="239569"/>
                  </a:lnTo>
                  <a:lnTo>
                    <a:pt x="142489" y="199078"/>
                  </a:lnTo>
                  <a:lnTo>
                    <a:pt x="171808" y="162327"/>
                  </a:lnTo>
                  <a:lnTo>
                    <a:pt x="206600" y="130051"/>
                  </a:lnTo>
                  <a:lnTo>
                    <a:pt x="246508" y="102985"/>
                  </a:lnTo>
                  <a:lnTo>
                    <a:pt x="291176" y="81864"/>
                  </a:lnTo>
                  <a:lnTo>
                    <a:pt x="259946" y="0"/>
                  </a:lnTo>
                  <a:close/>
                </a:path>
              </a:pathLst>
            </a:custGeom>
            <a:solidFill>
              <a:srgbClr val="00AF5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54" name="object 54"/>
            <p:cNvSpPr/>
            <p:nvPr/>
          </p:nvSpPr>
          <p:spPr>
            <a:xfrm>
              <a:off x="5829528" y="3845751"/>
              <a:ext cx="267970" cy="104775"/>
            </a:xfrm>
            <a:custGeom>
              <a:avLst/>
              <a:gdLst/>
              <a:ahLst/>
              <a:cxnLst/>
              <a:rect l="l" t="t" r="r" b="b"/>
              <a:pathLst>
                <a:path w="267970" h="104775">
                  <a:moveTo>
                    <a:pt x="160783" y="0"/>
                  </a:moveTo>
                  <a:lnTo>
                    <a:pt x="106512" y="439"/>
                  </a:lnTo>
                  <a:lnTo>
                    <a:pt x="52670" y="8135"/>
                  </a:lnTo>
                  <a:lnTo>
                    <a:pt x="0" y="23082"/>
                  </a:lnTo>
                  <a:lnTo>
                    <a:pt x="29298" y="104578"/>
                  </a:lnTo>
                  <a:lnTo>
                    <a:pt x="81220" y="90794"/>
                  </a:lnTo>
                  <a:lnTo>
                    <a:pt x="134350" y="85910"/>
                  </a:lnTo>
                  <a:lnTo>
                    <a:pt x="187550" y="89935"/>
                  </a:lnTo>
                  <a:lnTo>
                    <a:pt x="239687" y="102876"/>
                  </a:lnTo>
                  <a:lnTo>
                    <a:pt x="267652" y="20910"/>
                  </a:lnTo>
                  <a:lnTo>
                    <a:pt x="214743" y="6821"/>
                  </a:lnTo>
                  <a:lnTo>
                    <a:pt x="160783" y="0"/>
                  </a:lnTo>
                  <a:close/>
                </a:path>
              </a:pathLst>
            </a:custGeom>
            <a:solidFill>
              <a:srgbClr val="1E9BD6"/>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55" name="object 55"/>
            <p:cNvSpPr/>
            <p:nvPr/>
          </p:nvSpPr>
          <p:spPr>
            <a:xfrm>
              <a:off x="6077743" y="3872990"/>
              <a:ext cx="288290" cy="484505"/>
            </a:xfrm>
            <a:custGeom>
              <a:avLst/>
              <a:gdLst/>
              <a:ahLst/>
              <a:cxnLst/>
              <a:rect l="l" t="t" r="r" b="b"/>
              <a:pathLst>
                <a:path w="288289" h="484504">
                  <a:moveTo>
                    <a:pt x="31127" y="0"/>
                  </a:moveTo>
                  <a:lnTo>
                    <a:pt x="0" y="79362"/>
                  </a:lnTo>
                  <a:lnTo>
                    <a:pt x="43479" y="100299"/>
                  </a:lnTo>
                  <a:lnTo>
                    <a:pt x="82449" y="126869"/>
                  </a:lnTo>
                  <a:lnTo>
                    <a:pt x="116572" y="158399"/>
                  </a:lnTo>
                  <a:lnTo>
                    <a:pt x="145510" y="194213"/>
                  </a:lnTo>
                  <a:lnTo>
                    <a:pt x="168925" y="233637"/>
                  </a:lnTo>
                  <a:lnTo>
                    <a:pt x="186480" y="275996"/>
                  </a:lnTo>
                  <a:lnTo>
                    <a:pt x="197837" y="320617"/>
                  </a:lnTo>
                  <a:lnTo>
                    <a:pt x="202657" y="366824"/>
                  </a:lnTo>
                  <a:lnTo>
                    <a:pt x="200604" y="413944"/>
                  </a:lnTo>
                  <a:lnTo>
                    <a:pt x="191338" y="461302"/>
                  </a:lnTo>
                  <a:lnTo>
                    <a:pt x="273545" y="483895"/>
                  </a:lnTo>
                  <a:lnTo>
                    <a:pt x="283402" y="437745"/>
                  </a:lnTo>
                  <a:lnTo>
                    <a:pt x="287794" y="391656"/>
                  </a:lnTo>
                  <a:lnTo>
                    <a:pt x="286915" y="346019"/>
                  </a:lnTo>
                  <a:lnTo>
                    <a:pt x="280961" y="301221"/>
                  </a:lnTo>
                  <a:lnTo>
                    <a:pt x="270125" y="257651"/>
                  </a:lnTo>
                  <a:lnTo>
                    <a:pt x="254604" y="215699"/>
                  </a:lnTo>
                  <a:lnTo>
                    <a:pt x="234592" y="175753"/>
                  </a:lnTo>
                  <a:lnTo>
                    <a:pt x="210284" y="138203"/>
                  </a:lnTo>
                  <a:lnTo>
                    <a:pt x="181875" y="103438"/>
                  </a:lnTo>
                  <a:lnTo>
                    <a:pt x="149560" y="71845"/>
                  </a:lnTo>
                  <a:lnTo>
                    <a:pt x="113534" y="43816"/>
                  </a:lnTo>
                  <a:lnTo>
                    <a:pt x="73991" y="19737"/>
                  </a:lnTo>
                  <a:lnTo>
                    <a:pt x="31127" y="0"/>
                  </a:lnTo>
                  <a:close/>
                </a:path>
              </a:pathLst>
            </a:custGeom>
            <a:solidFill>
              <a:srgbClr val="C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sp>
          <p:nvSpPr>
            <p:cNvPr id="56" name="object 56"/>
            <p:cNvSpPr/>
            <p:nvPr/>
          </p:nvSpPr>
          <p:spPr>
            <a:xfrm>
              <a:off x="5941185" y="4104676"/>
              <a:ext cx="417195" cy="196850"/>
            </a:xfrm>
            <a:custGeom>
              <a:avLst/>
              <a:gdLst/>
              <a:ahLst/>
              <a:cxnLst/>
              <a:rect l="l" t="t" r="r" b="b"/>
              <a:pathLst>
                <a:path w="417195" h="196850">
                  <a:moveTo>
                    <a:pt x="416585" y="0"/>
                  </a:moveTo>
                  <a:lnTo>
                    <a:pt x="0" y="90195"/>
                  </a:lnTo>
                  <a:lnTo>
                    <a:pt x="38455" y="196710"/>
                  </a:lnTo>
                  <a:lnTo>
                    <a:pt x="416585" y="0"/>
                  </a:lnTo>
                  <a:close/>
                </a:path>
              </a:pathLst>
            </a:custGeom>
            <a:solidFill>
              <a:srgbClr val="000000"/>
            </a:solidFill>
          </p:spPr>
          <p:txBody>
            <a:bodyPr wrap="square" lIns="0" tIns="0" rIns="0" bIns="0" rtlCol="0"/>
            <a:lstStyle/>
            <a:p>
              <a:pPr defTabSz="914400"/>
              <a:endParaRPr sz="3600">
                <a:solidFill>
                  <a:srgbClr val="000000"/>
                </a:solidFill>
                <a:latin typeface="Proxima Nova" panose="02000506030000020004" pitchFamily="2" charset="0"/>
              </a:endParaRPr>
            </a:p>
          </p:txBody>
        </p:sp>
        <p:pic>
          <p:nvPicPr>
            <p:cNvPr id="57" name="object 57"/>
            <p:cNvPicPr/>
            <p:nvPr/>
          </p:nvPicPr>
          <p:blipFill>
            <a:blip r:embed="rId6" cstate="print"/>
            <a:stretch>
              <a:fillRect/>
            </a:stretch>
          </p:blipFill>
          <p:spPr>
            <a:xfrm>
              <a:off x="5896356" y="4178807"/>
              <a:ext cx="129539" cy="129539"/>
            </a:xfrm>
            <a:prstGeom prst="rect">
              <a:avLst/>
            </a:prstGeom>
          </p:spPr>
        </p:pic>
      </p:grpSp>
    </p:spTree>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OBJTYPE" val="Body Content"/>
  <p:tag name="VERSION" val="150515"/>
</p:tagLst>
</file>

<file path=ppt/tags/tag10.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11.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12.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13.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14.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15.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16.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17.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18.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19.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0.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1.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2.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3.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4.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5.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6.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7.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8.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29.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3.xml><?xml version="1.0" encoding="utf-8"?>
<p:tagLst xmlns:a="http://schemas.openxmlformats.org/drawingml/2006/main" xmlns:r="http://schemas.openxmlformats.org/officeDocument/2006/relationships" xmlns:p="http://schemas.openxmlformats.org/presentationml/2006/main">
  <p:tag name="OBJTYPE" val="Footer Presentation Title"/>
  <p:tag name="VERSION" val="150515"/>
</p:tagLst>
</file>

<file path=ppt/tags/tag30.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31.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32.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33.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34.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35.xml><?xml version="1.0" encoding="utf-8"?>
<p:tagLst xmlns:a="http://schemas.openxmlformats.org/drawingml/2006/main" xmlns:r="http://schemas.openxmlformats.org/officeDocument/2006/relationships" xmlns:p="http://schemas.openxmlformats.org/presentationml/2006/main">
  <p:tag name="OBJTYPE" val="Slide Title"/>
  <p:tag name="VERSION" val="150515"/>
</p:tagLst>
</file>

<file path=ppt/tags/tag36.xml><?xml version="1.0" encoding="utf-8"?>
<p:tagLst xmlns:a="http://schemas.openxmlformats.org/drawingml/2006/main" xmlns:r="http://schemas.openxmlformats.org/officeDocument/2006/relationships" xmlns:p="http://schemas.openxmlformats.org/presentationml/2006/main">
  <p:tag name="OBJTYPE" val="Footer Presentation Title"/>
  <p:tag name="VERSION" val="150515"/>
</p:tagLst>
</file>

<file path=ppt/tags/tag37.xml><?xml version="1.0" encoding="utf-8"?>
<p:tagLst xmlns:a="http://schemas.openxmlformats.org/drawingml/2006/main" xmlns:r="http://schemas.openxmlformats.org/officeDocument/2006/relationships" xmlns:p="http://schemas.openxmlformats.org/presentationml/2006/main">
  <p:tag name="FONTSIZE" val="16"/>
</p:tagLst>
</file>

<file path=ppt/tags/tag4.xml><?xml version="1.0" encoding="utf-8"?>
<p:tagLst xmlns:a="http://schemas.openxmlformats.org/drawingml/2006/main" xmlns:r="http://schemas.openxmlformats.org/officeDocument/2006/relationships" xmlns:p="http://schemas.openxmlformats.org/presentationml/2006/main">
  <p:tag name="OBJTYPE" val="Cover Page Background"/>
  <p:tag name="VERSION" val="150515"/>
</p:tagLst>
</file>

<file path=ppt/tags/tag5.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6.xml><?xml version="1.0" encoding="utf-8"?>
<p:tagLst xmlns:a="http://schemas.openxmlformats.org/drawingml/2006/main" xmlns:r="http://schemas.openxmlformats.org/officeDocument/2006/relationships" xmlns:p="http://schemas.openxmlformats.org/presentationml/2006/main">
  <p:tag name="OBJTYPE" val="Cover Page Subtitle"/>
  <p:tag name="VERSION" val="150515"/>
</p:tagLst>
</file>

<file path=ppt/tags/tag7.xml><?xml version="1.0" encoding="utf-8"?>
<p:tagLst xmlns:a="http://schemas.openxmlformats.org/drawingml/2006/main" xmlns:r="http://schemas.openxmlformats.org/officeDocument/2006/relationships" xmlns:p="http://schemas.openxmlformats.org/presentationml/2006/main">
  <p:tag name="OBJTYPE" val="Cover Page Background"/>
  <p:tag name="VERSION" val="150515"/>
</p:tagLst>
</file>

<file path=ppt/tags/tag8.xml><?xml version="1.0" encoding="utf-8"?>
<p:tagLst xmlns:a="http://schemas.openxmlformats.org/drawingml/2006/main" xmlns:r="http://schemas.openxmlformats.org/officeDocument/2006/relationships" xmlns:p="http://schemas.openxmlformats.org/presentationml/2006/main">
  <p:tag name="OBJTYPE" val="Cover Page Title"/>
  <p:tag name="VERSION" val="150515"/>
</p:tagLst>
</file>

<file path=ppt/tags/tag9.xml><?xml version="1.0" encoding="utf-8"?>
<p:tagLst xmlns:a="http://schemas.openxmlformats.org/drawingml/2006/main" xmlns:r="http://schemas.openxmlformats.org/officeDocument/2006/relationships" xmlns:p="http://schemas.openxmlformats.org/presentationml/2006/main">
  <p:tag name="OBJTYPE" val="Cover Page Subtitle"/>
  <p:tag name="VERSION" val="150515"/>
</p:tagLst>
</file>

<file path=ppt/theme/theme1.xml><?xml version="1.0" encoding="utf-8"?>
<a:theme xmlns:a="http://schemas.openxmlformats.org/drawingml/2006/main" name="1_Office Theme">
  <a:themeElements>
    <a:clrScheme name="Custom 2">
      <a:dk1>
        <a:srgbClr val="E12727"/>
      </a:dk1>
      <a:lt1>
        <a:sysClr val="window" lastClr="FFFFFF"/>
      </a:lt1>
      <a:dk2>
        <a:srgbClr val="E12727"/>
      </a:dk2>
      <a:lt2>
        <a:srgbClr val="F9FFFB"/>
      </a:lt2>
      <a:accent1>
        <a:srgbClr val="E12727"/>
      </a:accent1>
      <a:accent2>
        <a:srgbClr val="AD1818"/>
      </a:accent2>
      <a:accent3>
        <a:srgbClr val="731010"/>
      </a:accent3>
      <a:accent4>
        <a:srgbClr val="731010"/>
      </a:accent4>
      <a:accent5>
        <a:srgbClr val="731010"/>
      </a:accent5>
      <a:accent6>
        <a:srgbClr val="731010"/>
      </a:accent6>
      <a:hlink>
        <a:srgbClr val="731010"/>
      </a:hlink>
      <a:folHlink>
        <a:srgbClr val="731010"/>
      </a:folHlink>
    </a:clrScheme>
    <a:fontScheme name="Custom 1">
      <a:majorFont>
        <a:latin typeface="Garamond Premr Pro"/>
        <a:ea typeface=""/>
        <a:cs typeface=""/>
      </a:majorFont>
      <a:minorFont>
        <a:latin typeface="Proxima Nov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AllianceBernstein">
  <a:themeElements>
    <a:clrScheme name="Bernstein-PWM">
      <a:dk1>
        <a:srgbClr val="000000"/>
      </a:dk1>
      <a:lt1>
        <a:sysClr val="window" lastClr="FFFFFF"/>
      </a:lt1>
      <a:dk2>
        <a:srgbClr val="C0C0C0"/>
      </a:dk2>
      <a:lt2>
        <a:srgbClr val="F0F0F0"/>
      </a:lt2>
      <a:accent1>
        <a:srgbClr val="1E9BD7"/>
      </a:accent1>
      <a:accent2>
        <a:srgbClr val="FFBF27"/>
      </a:accent2>
      <a:accent3>
        <a:srgbClr val="5949A7"/>
      </a:accent3>
      <a:accent4>
        <a:srgbClr val="7A1736"/>
      </a:accent4>
      <a:accent5>
        <a:srgbClr val="000000"/>
      </a:accent5>
      <a:accent6>
        <a:srgbClr val="8C8C8C"/>
      </a:accent6>
      <a:hlink>
        <a:srgbClr val="1E9BD7"/>
      </a:hlink>
      <a:folHlink>
        <a:srgbClr val="55469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effectLst/>
      </a:spPr>
      <a:bodyPr tIns="73152" bIns="73152" rtlCol="0" anchor="ctr"/>
      <a:lstStyle>
        <a:defPPr algn="ctr">
          <a:defRPr sz="1200" dirty="0" err="1">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200" dirty="0" smtClean="0">
            <a:solidFill>
              <a:schemeClr val="tx1"/>
            </a:solidFill>
          </a:defRPr>
        </a:defPPr>
      </a:lstStyle>
    </a:txDef>
  </a:objectDefaults>
  <a:extraClrSchemeLst/>
  <a:extLst>
    <a:ext uri="{05A4C25C-085E-4340-85A3-A5531E510DB2}">
      <thm15:themeFamily xmlns:thm15="http://schemas.microsoft.com/office/thememl/2012/main" name="Presentation1.potx" id="{948431F4-DF95-4F4C-96AE-B71F3794A69D}" vid="{3E61566A-DE1E-4AB9-B863-522E4AC566F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2102</TotalTime>
  <Words>1411</Words>
  <Application>Microsoft Macintosh PowerPoint</Application>
  <PresentationFormat>Custom</PresentationFormat>
  <Paragraphs>268</Paragraphs>
  <Slides>26</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Garamond Premr Pro</vt:lpstr>
      <vt:lpstr>Calibri</vt:lpstr>
      <vt:lpstr>Arial</vt:lpstr>
      <vt:lpstr>Wingdings</vt:lpstr>
      <vt:lpstr>Proxima Nova Black</vt:lpstr>
      <vt:lpstr>Courier New</vt:lpstr>
      <vt:lpstr>Arial Nova Light</vt:lpstr>
      <vt:lpstr>Proxima Nova</vt:lpstr>
      <vt:lpstr>Proxima Nova Extrabold</vt:lpstr>
      <vt:lpstr>1_Office Theme</vt:lpstr>
      <vt:lpstr>AllianceBernstein</vt:lpstr>
      <vt:lpstr>PowerPoint Presentation</vt:lpstr>
      <vt:lpstr>PowerPoint Presentation</vt:lpstr>
      <vt:lpstr>PowerPoint Presentation</vt:lpstr>
      <vt:lpstr>Projecting Investment Returns &amp; Sustainable Distributions</vt:lpstr>
      <vt:lpstr>Call to Action</vt:lpstr>
      <vt:lpstr>PowerPoint Presentation</vt:lpstr>
      <vt:lpstr>PowerPoint Presentation</vt:lpstr>
      <vt:lpstr>PowerPoint Presentation</vt:lpstr>
      <vt:lpstr>Reserves Should Be Sized Based on Factors Impacting Shortfall Risk</vt:lpstr>
      <vt:lpstr>Inflation Sensitivity Is Critical to the Asset Allocation Decision</vt:lpstr>
      <vt:lpstr>PowerPoint Presentation</vt:lpstr>
      <vt:lpstr>PowerPoint Presentation</vt:lpstr>
      <vt:lpstr>Institutions of All Sizes: Adoption of Alternatives and Inflation Protection</vt:lpstr>
      <vt:lpstr>PowerPoint Presentation</vt:lpstr>
      <vt:lpstr>PowerPoint Presentation</vt:lpstr>
      <vt:lpstr>“Portfolios with Purpose” Are Designed to Pursue Financial Goals While Also…</vt:lpstr>
      <vt:lpstr>PowerPoint Presentation</vt:lpstr>
      <vt:lpstr>Fundraising and Revenues: Questions &amp; Legal Obligation for Fiduciaries</vt:lpstr>
      <vt:lpstr>Integration Helps Facilitate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Septiandika Pratama</dc:creator>
  <cp:lastModifiedBy>Beatriz Faria Centeno</cp:lastModifiedBy>
  <cp:revision>253</cp:revision>
  <dcterms:created xsi:type="dcterms:W3CDTF">2019-03-14T23:44:23Z</dcterms:created>
  <dcterms:modified xsi:type="dcterms:W3CDTF">2022-11-09T21:39:12Z</dcterms:modified>
</cp:coreProperties>
</file>